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4"/>
    <p:sldMasterId id="2147483871" r:id="rId5"/>
  </p:sldMasterIdLst>
  <p:notesMasterIdLst>
    <p:notesMasterId r:id="rId33"/>
  </p:notesMasterIdLst>
  <p:sldIdLst>
    <p:sldId id="303" r:id="rId6"/>
    <p:sldId id="298" r:id="rId7"/>
    <p:sldId id="383" r:id="rId8"/>
    <p:sldId id="448" r:id="rId9"/>
    <p:sldId id="393" r:id="rId10"/>
    <p:sldId id="399" r:id="rId11"/>
    <p:sldId id="430" r:id="rId12"/>
    <p:sldId id="1533" r:id="rId13"/>
    <p:sldId id="1534" r:id="rId14"/>
    <p:sldId id="1535" r:id="rId15"/>
    <p:sldId id="1536" r:id="rId16"/>
    <p:sldId id="1537" r:id="rId17"/>
    <p:sldId id="432" r:id="rId18"/>
    <p:sldId id="433" r:id="rId19"/>
    <p:sldId id="1538" r:id="rId20"/>
    <p:sldId id="436" r:id="rId21"/>
    <p:sldId id="1539" r:id="rId22"/>
    <p:sldId id="439" r:id="rId23"/>
    <p:sldId id="445" r:id="rId24"/>
    <p:sldId id="1540" r:id="rId25"/>
    <p:sldId id="1541" r:id="rId26"/>
    <p:sldId id="1542" r:id="rId27"/>
    <p:sldId id="1543" r:id="rId28"/>
    <p:sldId id="1544" r:id="rId29"/>
    <p:sldId id="1545" r:id="rId30"/>
    <p:sldId id="1546" r:id="rId31"/>
    <p:sldId id="154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901E1-583B-4A11-82D3-2335194CDAFA}" v="34" dt="2026-03-18T21:08:23.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56" autoAdjust="0"/>
  </p:normalViewPr>
  <p:slideViewPr>
    <p:cSldViewPr snapToGrid="0">
      <p:cViewPr varScale="1">
        <p:scale>
          <a:sx n="82" d="100"/>
          <a:sy n="82" d="100"/>
        </p:scale>
        <p:origin x="67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88"/>
    </p:cViewPr>
  </p:sorterViewPr>
  <p:notesViewPr>
    <p:cSldViewPr snapToGrid="0">
      <p:cViewPr varScale="1">
        <p:scale>
          <a:sx n="59" d="100"/>
          <a:sy n="59" d="100"/>
        </p:scale>
        <p:origin x="27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Claudine (ASD-W)" userId="f8720b59-2556-4e86-a371-a959742e55fc" providerId="ADAL" clId="{F7013D70-560D-4660-8553-03A161060F08}"/>
    <pc:docChg chg="undo custSel addSld delSld modSld sldOrd">
      <pc:chgData name="Grant, Claudine (ASD-W)" userId="f8720b59-2556-4e86-a371-a959742e55fc" providerId="ADAL" clId="{F7013D70-560D-4660-8553-03A161060F08}" dt="2026-03-22T19:03:21.633" v="2254" actId="313"/>
      <pc:docMkLst>
        <pc:docMk/>
      </pc:docMkLst>
      <pc:sldChg chg="addSp delSp modSp mod">
        <pc:chgData name="Grant, Claudine (ASD-W)" userId="f8720b59-2556-4e86-a371-a959742e55fc" providerId="ADAL" clId="{F7013D70-560D-4660-8553-03A161060F08}" dt="2026-03-18T09:02:06.437" v="58" actId="1076"/>
        <pc:sldMkLst>
          <pc:docMk/>
          <pc:sldMk cId="3153955813" sldId="298"/>
        </pc:sldMkLst>
        <pc:spChg chg="mod">
          <ac:chgData name="Grant, Claudine (ASD-W)" userId="f8720b59-2556-4e86-a371-a959742e55fc" providerId="ADAL" clId="{F7013D70-560D-4660-8553-03A161060F08}" dt="2026-03-18T09:01:58.120" v="56" actId="1076"/>
          <ac:spMkLst>
            <pc:docMk/>
            <pc:sldMk cId="3153955813" sldId="298"/>
            <ac:spMk id="4" creationId="{E972CD6D-7A0A-DB79-099E-76AD15914D22}"/>
          </ac:spMkLst>
        </pc:spChg>
        <pc:spChg chg="add mod">
          <ac:chgData name="Grant, Claudine (ASD-W)" userId="f8720b59-2556-4e86-a371-a959742e55fc" providerId="ADAL" clId="{F7013D70-560D-4660-8553-03A161060F08}" dt="2026-03-18T09:02:06.437" v="58" actId="1076"/>
          <ac:spMkLst>
            <pc:docMk/>
            <pc:sldMk cId="3153955813" sldId="298"/>
            <ac:spMk id="5" creationId="{38A93A28-E6DE-485F-B20F-8D077210AF2D}"/>
          </ac:spMkLst>
        </pc:spChg>
        <pc:spChg chg="add mod">
          <ac:chgData name="Grant, Claudine (ASD-W)" userId="f8720b59-2556-4e86-a371-a959742e55fc" providerId="ADAL" clId="{F7013D70-560D-4660-8553-03A161060F08}" dt="2026-03-18T09:02:01.447" v="57" actId="1076"/>
          <ac:spMkLst>
            <pc:docMk/>
            <pc:sldMk cId="3153955813" sldId="298"/>
            <ac:spMk id="6" creationId="{8C7F0581-E805-1CAB-982A-525A87037579}"/>
          </ac:spMkLst>
        </pc:spChg>
      </pc:sldChg>
      <pc:sldChg chg="modSp mod">
        <pc:chgData name="Grant, Claudine (ASD-W)" userId="f8720b59-2556-4e86-a371-a959742e55fc" providerId="ADAL" clId="{F7013D70-560D-4660-8553-03A161060F08}" dt="2026-03-18T12:43:16.569" v="116" actId="6549"/>
        <pc:sldMkLst>
          <pc:docMk/>
          <pc:sldMk cId="4127965543" sldId="303"/>
        </pc:sldMkLst>
        <pc:spChg chg="mod">
          <ac:chgData name="Grant, Claudine (ASD-W)" userId="f8720b59-2556-4e86-a371-a959742e55fc" providerId="ADAL" clId="{F7013D70-560D-4660-8553-03A161060F08}" dt="2026-03-18T09:00:21.689" v="17" actId="20577"/>
          <ac:spMkLst>
            <pc:docMk/>
            <pc:sldMk cId="4127965543" sldId="303"/>
            <ac:spMk id="2" creationId="{00000000-0000-0000-0000-000000000000}"/>
          </ac:spMkLst>
        </pc:spChg>
        <pc:spChg chg="mod">
          <ac:chgData name="Grant, Claudine (ASD-W)" userId="f8720b59-2556-4e86-a371-a959742e55fc" providerId="ADAL" clId="{F7013D70-560D-4660-8553-03A161060F08}" dt="2026-03-18T12:43:16.569" v="116" actId="6549"/>
          <ac:spMkLst>
            <pc:docMk/>
            <pc:sldMk cId="4127965543" sldId="303"/>
            <ac:spMk id="7" creationId="{E68C8718-15A0-4B51-8DE9-DFD10C5FBAEF}"/>
          </ac:spMkLst>
        </pc:spChg>
      </pc:sldChg>
      <pc:sldChg chg="modSp mod">
        <pc:chgData name="Grant, Claudine (ASD-W)" userId="f8720b59-2556-4e86-a371-a959742e55fc" providerId="ADAL" clId="{F7013D70-560D-4660-8553-03A161060F08}" dt="2026-03-18T09:02:18.120" v="66" actId="20577"/>
        <pc:sldMkLst>
          <pc:docMk/>
          <pc:sldMk cId="4090359342" sldId="383"/>
        </pc:sldMkLst>
        <pc:spChg chg="mod">
          <ac:chgData name="Grant, Claudine (ASD-W)" userId="f8720b59-2556-4e86-a371-a959742e55fc" providerId="ADAL" clId="{F7013D70-560D-4660-8553-03A161060F08}" dt="2026-03-18T09:02:18.120" v="66" actId="20577"/>
          <ac:spMkLst>
            <pc:docMk/>
            <pc:sldMk cId="4090359342" sldId="383"/>
            <ac:spMk id="2" creationId="{54D3508E-E4E9-69DD-AF8A-C74A37E872F2}"/>
          </ac:spMkLst>
        </pc:spChg>
      </pc:sldChg>
      <pc:sldChg chg="addSp delSp modSp mod setClrOvrMap">
        <pc:chgData name="Grant, Claudine (ASD-W)" userId="f8720b59-2556-4e86-a371-a959742e55fc" providerId="ADAL" clId="{F7013D70-560D-4660-8553-03A161060F08}" dt="2026-03-18T19:40:17.212" v="341" actId="207"/>
        <pc:sldMkLst>
          <pc:docMk/>
          <pc:sldMk cId="2104546037" sldId="393"/>
        </pc:sldMkLst>
        <pc:spChg chg="mod">
          <ac:chgData name="Grant, Claudine (ASD-W)" userId="f8720b59-2556-4e86-a371-a959742e55fc" providerId="ADAL" clId="{F7013D70-560D-4660-8553-03A161060F08}" dt="2026-03-18T19:40:17.212" v="341" actId="207"/>
          <ac:spMkLst>
            <pc:docMk/>
            <pc:sldMk cId="2104546037" sldId="393"/>
            <ac:spMk id="2" creationId="{F0A8C37C-6E87-9917-F2A1-EBFA9DB5030E}"/>
          </ac:spMkLst>
        </pc:spChg>
        <pc:spChg chg="add">
          <ac:chgData name="Grant, Claudine (ASD-W)" userId="f8720b59-2556-4e86-a371-a959742e55fc" providerId="ADAL" clId="{F7013D70-560D-4660-8553-03A161060F08}" dt="2026-03-18T19:39:57.496" v="339" actId="26606"/>
          <ac:spMkLst>
            <pc:docMk/>
            <pc:sldMk cId="2104546037" sldId="393"/>
            <ac:spMk id="28" creationId="{257363FD-7E77-4145-9483-331A807ADF0E}"/>
          </ac:spMkLst>
        </pc:spChg>
        <pc:graphicFrameChg chg="mod modGraphic">
          <ac:chgData name="Grant, Claudine (ASD-W)" userId="f8720b59-2556-4e86-a371-a959742e55fc" providerId="ADAL" clId="{F7013D70-560D-4660-8553-03A161060F08}" dt="2026-03-18T19:39:57.496" v="339" actId="26606"/>
          <ac:graphicFrameMkLst>
            <pc:docMk/>
            <pc:sldMk cId="2104546037" sldId="393"/>
            <ac:graphicFrameMk id="18" creationId="{92CDD707-8871-6653-328C-ACC4251E3E15}"/>
          </ac:graphicFrameMkLst>
        </pc:graphicFrameChg>
      </pc:sldChg>
      <pc:sldChg chg="del">
        <pc:chgData name="Grant, Claudine (ASD-W)" userId="f8720b59-2556-4e86-a371-a959742e55fc" providerId="ADAL" clId="{F7013D70-560D-4660-8553-03A161060F08}" dt="2026-03-22T19:02:10.903" v="2112" actId="47"/>
        <pc:sldMkLst>
          <pc:docMk/>
          <pc:sldMk cId="561620587" sldId="435"/>
        </pc:sldMkLst>
      </pc:sldChg>
      <pc:sldChg chg="addSp modSp mod">
        <pc:chgData name="Grant, Claudine (ASD-W)" userId="f8720b59-2556-4e86-a371-a959742e55fc" providerId="ADAL" clId="{F7013D70-560D-4660-8553-03A161060F08}" dt="2026-03-18T20:53:04.940" v="1305" actId="20577"/>
        <pc:sldMkLst>
          <pc:docMk/>
          <pc:sldMk cId="636924540" sldId="436"/>
        </pc:sldMkLst>
        <pc:spChg chg="mod">
          <ac:chgData name="Grant, Claudine (ASD-W)" userId="f8720b59-2556-4e86-a371-a959742e55fc" providerId="ADAL" clId="{F7013D70-560D-4660-8553-03A161060F08}" dt="2026-03-18T20:53:04.940" v="1305" actId="20577"/>
          <ac:spMkLst>
            <pc:docMk/>
            <pc:sldMk cId="636924540" sldId="436"/>
            <ac:spMk id="5" creationId="{71070673-F285-1976-ABF5-18BFFBD9BBD1}"/>
          </ac:spMkLst>
        </pc:spChg>
      </pc:sldChg>
      <pc:sldChg chg="addSp delSp modSp mod">
        <pc:chgData name="Grant, Claudine (ASD-W)" userId="f8720b59-2556-4e86-a371-a959742e55fc" providerId="ADAL" clId="{F7013D70-560D-4660-8553-03A161060F08}" dt="2026-03-18T20:42:35.240" v="1214" actId="20577"/>
        <pc:sldMkLst>
          <pc:docMk/>
          <pc:sldMk cId="506476908" sldId="439"/>
        </pc:sldMkLst>
        <pc:spChg chg="add mod">
          <ac:chgData name="Grant, Claudine (ASD-W)" userId="f8720b59-2556-4e86-a371-a959742e55fc" providerId="ADAL" clId="{F7013D70-560D-4660-8553-03A161060F08}" dt="2026-03-18T20:42:35.240" v="1214" actId="20577"/>
          <ac:spMkLst>
            <pc:docMk/>
            <pc:sldMk cId="506476908" sldId="439"/>
            <ac:spMk id="5" creationId="{02A4C641-7078-927C-38A6-8DE35CC7CA1E}"/>
          </ac:spMkLst>
        </pc:spChg>
        <pc:spChg chg="add">
          <ac:chgData name="Grant, Claudine (ASD-W)" userId="f8720b59-2556-4e86-a371-a959742e55fc" providerId="ADAL" clId="{F7013D70-560D-4660-8553-03A161060F08}" dt="2026-03-18T20:42:23.049" v="1180" actId="26606"/>
          <ac:spMkLst>
            <pc:docMk/>
            <pc:sldMk cId="506476908" sldId="439"/>
            <ac:spMk id="7230" creationId="{D12DDE76-C203-4047-9998-63900085B5E8}"/>
          </ac:spMkLst>
        </pc:spChg>
        <pc:picChg chg="add mod ord">
          <ac:chgData name="Grant, Claudine (ASD-W)" userId="f8720b59-2556-4e86-a371-a959742e55fc" providerId="ADAL" clId="{F7013D70-560D-4660-8553-03A161060F08}" dt="2026-03-18T20:42:23.049" v="1180" actId="26606"/>
          <ac:picMkLst>
            <pc:docMk/>
            <pc:sldMk cId="506476908" sldId="439"/>
            <ac:picMk id="2050" creationId="{89C789CB-50E3-DA47-1962-6989CD62F9B3}"/>
          </ac:picMkLst>
        </pc:picChg>
        <pc:inkChg chg="ord">
          <ac:chgData name="Grant, Claudine (ASD-W)" userId="f8720b59-2556-4e86-a371-a959742e55fc" providerId="ADAL" clId="{F7013D70-560D-4660-8553-03A161060F08}" dt="2026-03-18T20:42:23.049" v="1180" actId="26606"/>
          <ac:inkMkLst>
            <pc:docMk/>
            <pc:sldMk cId="506476908" sldId="439"/>
            <ac:inkMk id="3" creationId="{2620D1AD-4728-3844-A287-25AB446B8F2A}"/>
          </ac:inkMkLst>
        </pc:inkChg>
      </pc:sldChg>
      <pc:sldChg chg="modSp mod">
        <pc:chgData name="Grant, Claudine (ASD-W)" userId="f8720b59-2556-4e86-a371-a959742e55fc" providerId="ADAL" clId="{F7013D70-560D-4660-8553-03A161060F08}" dt="2026-03-18T20:53:24.708" v="1308" actId="13926"/>
        <pc:sldMkLst>
          <pc:docMk/>
          <pc:sldMk cId="4115827353" sldId="445"/>
        </pc:sldMkLst>
        <pc:spChg chg="mod">
          <ac:chgData name="Grant, Claudine (ASD-W)" userId="f8720b59-2556-4e86-a371-a959742e55fc" providerId="ADAL" clId="{F7013D70-560D-4660-8553-03A161060F08}" dt="2026-03-18T20:53:24.708" v="1308" actId="13926"/>
          <ac:spMkLst>
            <pc:docMk/>
            <pc:sldMk cId="4115827353" sldId="445"/>
            <ac:spMk id="3" creationId="{3B60C587-2DB3-F66F-0C17-73E8A078D0BB}"/>
          </ac:spMkLst>
        </pc:spChg>
      </pc:sldChg>
      <pc:sldChg chg="del">
        <pc:chgData name="Grant, Claudine (ASD-W)" userId="f8720b59-2556-4e86-a371-a959742e55fc" providerId="ADAL" clId="{F7013D70-560D-4660-8553-03A161060F08}" dt="2026-03-22T19:02:05.221" v="2110" actId="47"/>
        <pc:sldMkLst>
          <pc:docMk/>
          <pc:sldMk cId="2370780965" sldId="446"/>
        </pc:sldMkLst>
      </pc:sldChg>
      <pc:sldChg chg="del">
        <pc:chgData name="Grant, Claudine (ASD-W)" userId="f8720b59-2556-4e86-a371-a959742e55fc" providerId="ADAL" clId="{F7013D70-560D-4660-8553-03A161060F08}" dt="2026-03-22T19:02:08.219" v="2111" actId="47"/>
        <pc:sldMkLst>
          <pc:docMk/>
          <pc:sldMk cId="4000783364" sldId="447"/>
        </pc:sldMkLst>
      </pc:sldChg>
      <pc:sldChg chg="addSp delSp modSp add mod">
        <pc:chgData name="Grant, Claudine (ASD-W)" userId="f8720b59-2556-4e86-a371-a959742e55fc" providerId="ADAL" clId="{F7013D70-560D-4660-8553-03A161060F08}" dt="2026-03-18T19:38:24.671" v="268" actId="20577"/>
        <pc:sldMkLst>
          <pc:docMk/>
          <pc:sldMk cId="3656945845" sldId="448"/>
        </pc:sldMkLst>
        <pc:spChg chg="mod">
          <ac:chgData name="Grant, Claudine (ASD-W)" userId="f8720b59-2556-4e86-a371-a959742e55fc" providerId="ADAL" clId="{F7013D70-560D-4660-8553-03A161060F08}" dt="2026-03-18T09:04:20.578" v="76" actId="20577"/>
          <ac:spMkLst>
            <pc:docMk/>
            <pc:sldMk cId="3656945845" sldId="448"/>
            <ac:spMk id="2" creationId="{48078DBE-1686-2682-560B-757C3F2FEB8E}"/>
          </ac:spMkLst>
        </pc:spChg>
        <pc:spChg chg="mod">
          <ac:chgData name="Grant, Claudine (ASD-W)" userId="f8720b59-2556-4e86-a371-a959742e55fc" providerId="ADAL" clId="{F7013D70-560D-4660-8553-03A161060F08}" dt="2026-03-18T19:38:24.671" v="268" actId="20577"/>
          <ac:spMkLst>
            <pc:docMk/>
            <pc:sldMk cId="3656945845" sldId="448"/>
            <ac:spMk id="6" creationId="{119E1C41-C11C-9E9B-83D3-AFCBAE4319BD}"/>
          </ac:spMkLst>
        </pc:spChg>
        <pc:picChg chg="add mod">
          <ac:chgData name="Grant, Claudine (ASD-W)" userId="f8720b59-2556-4e86-a371-a959742e55fc" providerId="ADAL" clId="{F7013D70-560D-4660-8553-03A161060F08}" dt="2026-03-18T09:04:49.162" v="85" actId="14100"/>
          <ac:picMkLst>
            <pc:docMk/>
            <pc:sldMk cId="3656945845" sldId="448"/>
            <ac:picMk id="5" creationId="{B2017835-85A3-9B0A-40EF-873263ADF8B4}"/>
          </ac:picMkLst>
        </pc:picChg>
      </pc:sldChg>
      <pc:sldChg chg="modSp add mod">
        <pc:chgData name="Grant, Claudine (ASD-W)" userId="f8720b59-2556-4e86-a371-a959742e55fc" providerId="ADAL" clId="{F7013D70-560D-4660-8553-03A161060F08}" dt="2026-03-18T20:04:57.038" v="352" actId="1076"/>
        <pc:sldMkLst>
          <pc:docMk/>
          <pc:sldMk cId="2980799680" sldId="1533"/>
        </pc:sldMkLst>
        <pc:spChg chg="mod">
          <ac:chgData name="Grant, Claudine (ASD-W)" userId="f8720b59-2556-4e86-a371-a959742e55fc" providerId="ADAL" clId="{F7013D70-560D-4660-8553-03A161060F08}" dt="2026-03-18T20:04:57.038" v="352" actId="1076"/>
          <ac:spMkLst>
            <pc:docMk/>
            <pc:sldMk cId="2980799680" sldId="1533"/>
            <ac:spMk id="5" creationId="{03F2FE45-7E25-6E3A-447F-E96CE837EBAB}"/>
          </ac:spMkLst>
        </pc:spChg>
      </pc:sldChg>
      <pc:sldChg chg="modSp add mod">
        <pc:chgData name="Grant, Claudine (ASD-W)" userId="f8720b59-2556-4e86-a371-a959742e55fc" providerId="ADAL" clId="{F7013D70-560D-4660-8553-03A161060F08}" dt="2026-03-18T20:05:33.593" v="356" actId="27636"/>
        <pc:sldMkLst>
          <pc:docMk/>
          <pc:sldMk cId="1985495751" sldId="1534"/>
        </pc:sldMkLst>
        <pc:spChg chg="mod">
          <ac:chgData name="Grant, Claudine (ASD-W)" userId="f8720b59-2556-4e86-a371-a959742e55fc" providerId="ADAL" clId="{F7013D70-560D-4660-8553-03A161060F08}" dt="2026-03-18T20:05:33.593" v="356" actId="27636"/>
          <ac:spMkLst>
            <pc:docMk/>
            <pc:sldMk cId="1985495751" sldId="1534"/>
            <ac:spMk id="3" creationId="{BEE5D40F-4E6A-0B50-50AB-9FA34724EAFC}"/>
          </ac:spMkLst>
        </pc:spChg>
      </pc:sldChg>
      <pc:sldChg chg="modSp add mod">
        <pc:chgData name="Grant, Claudine (ASD-W)" userId="f8720b59-2556-4e86-a371-a959742e55fc" providerId="ADAL" clId="{F7013D70-560D-4660-8553-03A161060F08}" dt="2026-03-18T20:05:53.795" v="358" actId="27636"/>
        <pc:sldMkLst>
          <pc:docMk/>
          <pc:sldMk cId="531577714" sldId="1535"/>
        </pc:sldMkLst>
        <pc:spChg chg="mod">
          <ac:chgData name="Grant, Claudine (ASD-W)" userId="f8720b59-2556-4e86-a371-a959742e55fc" providerId="ADAL" clId="{F7013D70-560D-4660-8553-03A161060F08}" dt="2026-03-18T20:05:53.795" v="358" actId="27636"/>
          <ac:spMkLst>
            <pc:docMk/>
            <pc:sldMk cId="531577714" sldId="1535"/>
            <ac:spMk id="3" creationId="{1F6DD89C-DDF7-062C-1615-493FC9109590}"/>
          </ac:spMkLst>
        </pc:spChg>
      </pc:sldChg>
      <pc:sldChg chg="add">
        <pc:chgData name="Grant, Claudine (ASD-W)" userId="f8720b59-2556-4e86-a371-a959742e55fc" providerId="ADAL" clId="{F7013D70-560D-4660-8553-03A161060F08}" dt="2026-03-18T20:06:14.179" v="359"/>
        <pc:sldMkLst>
          <pc:docMk/>
          <pc:sldMk cId="2964520052" sldId="1536"/>
        </pc:sldMkLst>
      </pc:sldChg>
      <pc:sldChg chg="modSp add mod">
        <pc:chgData name="Grant, Claudine (ASD-W)" userId="f8720b59-2556-4e86-a371-a959742e55fc" providerId="ADAL" clId="{F7013D70-560D-4660-8553-03A161060F08}" dt="2026-03-18T20:19:23.609" v="605" actId="20577"/>
        <pc:sldMkLst>
          <pc:docMk/>
          <pc:sldMk cId="2527736709" sldId="1537"/>
        </pc:sldMkLst>
        <pc:spChg chg="mod">
          <ac:chgData name="Grant, Claudine (ASD-W)" userId="f8720b59-2556-4e86-a371-a959742e55fc" providerId="ADAL" clId="{F7013D70-560D-4660-8553-03A161060F08}" dt="2026-03-18T20:19:17.910" v="604" actId="255"/>
          <ac:spMkLst>
            <pc:docMk/>
            <pc:sldMk cId="2527736709" sldId="1537"/>
            <ac:spMk id="3" creationId="{FDCCCC3F-2801-3F54-E1CA-7AB9F8A39C02}"/>
          </ac:spMkLst>
        </pc:spChg>
        <pc:spChg chg="mod">
          <ac:chgData name="Grant, Claudine (ASD-W)" userId="f8720b59-2556-4e86-a371-a959742e55fc" providerId="ADAL" clId="{F7013D70-560D-4660-8553-03A161060F08}" dt="2026-03-18T20:19:23.609" v="605" actId="20577"/>
          <ac:spMkLst>
            <pc:docMk/>
            <pc:sldMk cId="2527736709" sldId="1537"/>
            <ac:spMk id="4" creationId="{864F63AF-838E-882F-41EA-45C3E862A697}"/>
          </ac:spMkLst>
        </pc:spChg>
      </pc:sldChg>
      <pc:sldChg chg="modSp add mod">
        <pc:chgData name="Grant, Claudine (ASD-W)" userId="f8720b59-2556-4e86-a371-a959742e55fc" providerId="ADAL" clId="{F7013D70-560D-4660-8553-03A161060F08}" dt="2026-03-22T19:03:00.442" v="2253" actId="20577"/>
        <pc:sldMkLst>
          <pc:docMk/>
          <pc:sldMk cId="2196831883" sldId="1538"/>
        </pc:sldMkLst>
        <pc:spChg chg="mod">
          <ac:chgData name="Grant, Claudine (ASD-W)" userId="f8720b59-2556-4e86-a371-a959742e55fc" providerId="ADAL" clId="{F7013D70-560D-4660-8553-03A161060F08}" dt="2026-03-22T19:03:00.442" v="2253" actId="20577"/>
          <ac:spMkLst>
            <pc:docMk/>
            <pc:sldMk cId="2196831883" sldId="1538"/>
            <ac:spMk id="3" creationId="{99FFA6A7-5767-964F-71E2-0CBB61A2884C}"/>
          </ac:spMkLst>
        </pc:spChg>
      </pc:sldChg>
      <pc:sldChg chg="addSp delSp modSp add mod ord">
        <pc:chgData name="Grant, Claudine (ASD-W)" userId="f8720b59-2556-4e86-a371-a959742e55fc" providerId="ADAL" clId="{F7013D70-560D-4660-8553-03A161060F08}" dt="2026-03-18T20:54:08.801" v="1310"/>
        <pc:sldMkLst>
          <pc:docMk/>
          <pc:sldMk cId="1287344688" sldId="1539"/>
        </pc:sldMkLst>
        <pc:spChg chg="mod">
          <ac:chgData name="Grant, Claudine (ASD-W)" userId="f8720b59-2556-4e86-a371-a959742e55fc" providerId="ADAL" clId="{F7013D70-560D-4660-8553-03A161060F08}" dt="2026-03-18T20:43:17.355" v="1230" actId="20577"/>
          <ac:spMkLst>
            <pc:docMk/>
            <pc:sldMk cId="1287344688" sldId="1539"/>
            <ac:spMk id="5" creationId="{DAEE41D1-87C7-2797-ACFF-85357948E75C}"/>
          </ac:spMkLst>
        </pc:spChg>
        <pc:spChg chg="add">
          <ac:chgData name="Grant, Claudine (ASD-W)" userId="f8720b59-2556-4e86-a371-a959742e55fc" providerId="ADAL" clId="{F7013D70-560D-4660-8553-03A161060F08}" dt="2026-03-18T20:43:11.548" v="1218" actId="26606"/>
          <ac:spMkLst>
            <pc:docMk/>
            <pc:sldMk cId="1287344688" sldId="1539"/>
            <ac:spMk id="7235" creationId="{D4771268-CB57-404A-9271-370EB28F6090}"/>
          </ac:spMkLst>
        </pc:spChg>
        <pc:picChg chg="add mod">
          <ac:chgData name="Grant, Claudine (ASD-W)" userId="f8720b59-2556-4e86-a371-a959742e55fc" providerId="ADAL" clId="{F7013D70-560D-4660-8553-03A161060F08}" dt="2026-03-18T20:43:11.548" v="1218" actId="26606"/>
          <ac:picMkLst>
            <pc:docMk/>
            <pc:sldMk cId="1287344688" sldId="1539"/>
            <ac:picMk id="3074" creationId="{90FEF068-ABA7-B2F3-8303-6A68A10D5A05}"/>
          </ac:picMkLst>
        </pc:picChg>
        <pc:inkChg chg="ord">
          <ac:chgData name="Grant, Claudine (ASD-W)" userId="f8720b59-2556-4e86-a371-a959742e55fc" providerId="ADAL" clId="{F7013D70-560D-4660-8553-03A161060F08}" dt="2026-03-18T20:43:11.548" v="1218" actId="26606"/>
          <ac:inkMkLst>
            <pc:docMk/>
            <pc:sldMk cId="1287344688" sldId="1539"/>
            <ac:inkMk id="3" creationId="{8AA8C757-9C00-C1C3-5DB7-592F73257B8D}"/>
          </ac:inkMkLst>
        </pc:inkChg>
      </pc:sldChg>
      <pc:sldChg chg="modSp add mod ord">
        <pc:chgData name="Grant, Claudine (ASD-W)" userId="f8720b59-2556-4e86-a371-a959742e55fc" providerId="ADAL" clId="{F7013D70-560D-4660-8553-03A161060F08}" dt="2026-03-18T20:54:30.890" v="1327" actId="20577"/>
        <pc:sldMkLst>
          <pc:docMk/>
          <pc:sldMk cId="48385288" sldId="1540"/>
        </pc:sldMkLst>
        <pc:spChg chg="mod">
          <ac:chgData name="Grant, Claudine (ASD-W)" userId="f8720b59-2556-4e86-a371-a959742e55fc" providerId="ADAL" clId="{F7013D70-560D-4660-8553-03A161060F08}" dt="2026-03-18T20:54:28.253" v="1326" actId="20577"/>
          <ac:spMkLst>
            <pc:docMk/>
            <pc:sldMk cId="48385288" sldId="1540"/>
            <ac:spMk id="2" creationId="{C13EDD08-2848-FE4B-5781-7067CD47624D}"/>
          </ac:spMkLst>
        </pc:spChg>
        <pc:spChg chg="mod">
          <ac:chgData name="Grant, Claudine (ASD-W)" userId="f8720b59-2556-4e86-a371-a959742e55fc" providerId="ADAL" clId="{F7013D70-560D-4660-8553-03A161060F08}" dt="2026-03-18T20:54:30.890" v="1327" actId="20577"/>
          <ac:spMkLst>
            <pc:docMk/>
            <pc:sldMk cId="48385288" sldId="1540"/>
            <ac:spMk id="5" creationId="{CF460958-7305-4DAD-C404-C90074BBC40F}"/>
          </ac:spMkLst>
        </pc:spChg>
      </pc:sldChg>
      <pc:sldChg chg="modSp add mod">
        <pc:chgData name="Grant, Claudine (ASD-W)" userId="f8720b59-2556-4e86-a371-a959742e55fc" providerId="ADAL" clId="{F7013D70-560D-4660-8553-03A161060F08}" dt="2026-03-18T20:54:45.805" v="1362" actId="20577"/>
        <pc:sldMkLst>
          <pc:docMk/>
          <pc:sldMk cId="2254635248" sldId="1541"/>
        </pc:sldMkLst>
        <pc:spChg chg="mod">
          <ac:chgData name="Grant, Claudine (ASD-W)" userId="f8720b59-2556-4e86-a371-a959742e55fc" providerId="ADAL" clId="{F7013D70-560D-4660-8553-03A161060F08}" dt="2026-03-18T20:54:45.805" v="1362" actId="20577"/>
          <ac:spMkLst>
            <pc:docMk/>
            <pc:sldMk cId="2254635248" sldId="1541"/>
            <ac:spMk id="2" creationId="{C0079393-B9CE-EB38-786A-545F92EF8DE3}"/>
          </ac:spMkLst>
        </pc:spChg>
      </pc:sldChg>
      <pc:sldChg chg="addSp modSp add mod ord">
        <pc:chgData name="Grant, Claudine (ASD-W)" userId="f8720b59-2556-4e86-a371-a959742e55fc" providerId="ADAL" clId="{F7013D70-560D-4660-8553-03A161060F08}" dt="2026-03-18T21:00:30.888" v="1820"/>
        <pc:sldMkLst>
          <pc:docMk/>
          <pc:sldMk cId="493553925" sldId="1542"/>
        </pc:sldMkLst>
        <pc:spChg chg="mod">
          <ac:chgData name="Grant, Claudine (ASD-W)" userId="f8720b59-2556-4e86-a371-a959742e55fc" providerId="ADAL" clId="{F7013D70-560D-4660-8553-03A161060F08}" dt="2026-03-18T20:55:10.771" v="1367" actId="27636"/>
          <ac:spMkLst>
            <pc:docMk/>
            <pc:sldMk cId="493553925" sldId="1542"/>
            <ac:spMk id="2" creationId="{B81BC3D2-B480-2B64-3B81-9E8B01874AF8}"/>
          </ac:spMkLst>
        </pc:spChg>
        <pc:spChg chg="add mod">
          <ac:chgData name="Grant, Claudine (ASD-W)" userId="f8720b59-2556-4e86-a371-a959742e55fc" providerId="ADAL" clId="{F7013D70-560D-4660-8553-03A161060F08}" dt="2026-03-18T20:58:54.469" v="1659" actId="20577"/>
          <ac:spMkLst>
            <pc:docMk/>
            <pc:sldMk cId="493553925" sldId="1542"/>
            <ac:spMk id="3" creationId="{D96E095E-8719-5BBD-E55F-D1D214B57409}"/>
          </ac:spMkLst>
        </pc:spChg>
      </pc:sldChg>
      <pc:sldChg chg="addSp modSp add mod">
        <pc:chgData name="Grant, Claudine (ASD-W)" userId="f8720b59-2556-4e86-a371-a959742e55fc" providerId="ADAL" clId="{F7013D70-560D-4660-8553-03A161060F08}" dt="2026-03-18T21:00:24.716" v="1818" actId="1076"/>
        <pc:sldMkLst>
          <pc:docMk/>
          <pc:sldMk cId="2541073835" sldId="1543"/>
        </pc:sldMkLst>
        <pc:spChg chg="mod">
          <ac:chgData name="Grant, Claudine (ASD-W)" userId="f8720b59-2556-4e86-a371-a959742e55fc" providerId="ADAL" clId="{F7013D70-560D-4660-8553-03A161060F08}" dt="2026-03-18T20:59:13.778" v="1664" actId="27636"/>
          <ac:spMkLst>
            <pc:docMk/>
            <pc:sldMk cId="2541073835" sldId="1543"/>
            <ac:spMk id="2" creationId="{A41CE330-0FB6-9B19-19CB-591B4D066713}"/>
          </ac:spMkLst>
        </pc:spChg>
        <pc:spChg chg="add mod">
          <ac:chgData name="Grant, Claudine (ASD-W)" userId="f8720b59-2556-4e86-a371-a959742e55fc" providerId="ADAL" clId="{F7013D70-560D-4660-8553-03A161060F08}" dt="2026-03-18T21:00:24.716" v="1818" actId="1076"/>
          <ac:spMkLst>
            <pc:docMk/>
            <pc:sldMk cId="2541073835" sldId="1543"/>
            <ac:spMk id="3" creationId="{D80914CB-9D42-3D79-D1ED-8C4454A1BAEB}"/>
          </ac:spMkLst>
        </pc:spChg>
      </pc:sldChg>
      <pc:sldChg chg="addSp modSp add mod ord">
        <pc:chgData name="Grant, Claudine (ASD-W)" userId="f8720b59-2556-4e86-a371-a959742e55fc" providerId="ADAL" clId="{F7013D70-560D-4660-8553-03A161060F08}" dt="2026-03-18T21:12:47.277" v="2089" actId="6549"/>
        <pc:sldMkLst>
          <pc:docMk/>
          <pc:sldMk cId="2537504174" sldId="1544"/>
        </pc:sldMkLst>
        <pc:spChg chg="mod">
          <ac:chgData name="Grant, Claudine (ASD-W)" userId="f8720b59-2556-4e86-a371-a959742e55fc" providerId="ADAL" clId="{F7013D70-560D-4660-8553-03A161060F08}" dt="2026-03-18T21:00:43.255" v="1825" actId="6549"/>
          <ac:spMkLst>
            <pc:docMk/>
            <pc:sldMk cId="2537504174" sldId="1544"/>
            <ac:spMk id="2" creationId="{EED9631F-1053-6A92-2F30-D309A6962730}"/>
          </ac:spMkLst>
        </pc:spChg>
        <pc:spChg chg="add mod">
          <ac:chgData name="Grant, Claudine (ASD-W)" userId="f8720b59-2556-4e86-a371-a959742e55fc" providerId="ADAL" clId="{F7013D70-560D-4660-8553-03A161060F08}" dt="2026-03-18T21:12:47.277" v="2089" actId="6549"/>
          <ac:spMkLst>
            <pc:docMk/>
            <pc:sldMk cId="2537504174" sldId="1544"/>
            <ac:spMk id="3" creationId="{0936EE06-D9DD-DA3E-818E-AB261EF886B2}"/>
          </ac:spMkLst>
        </pc:spChg>
      </pc:sldChg>
      <pc:sldChg chg="addSp modSp new mod setBg">
        <pc:chgData name="Grant, Claudine (ASD-W)" userId="f8720b59-2556-4e86-a371-a959742e55fc" providerId="ADAL" clId="{F7013D70-560D-4660-8553-03A161060F08}" dt="2026-03-18T21:02:46.331" v="1978" actId="26606"/>
        <pc:sldMkLst>
          <pc:docMk/>
          <pc:sldMk cId="1521247228" sldId="1545"/>
        </pc:sldMkLst>
        <pc:spChg chg="add">
          <ac:chgData name="Grant, Claudine (ASD-W)" userId="f8720b59-2556-4e86-a371-a959742e55fc" providerId="ADAL" clId="{F7013D70-560D-4660-8553-03A161060F08}" dt="2026-03-18T21:02:46.331" v="1978" actId="26606"/>
          <ac:spMkLst>
            <pc:docMk/>
            <pc:sldMk cId="1521247228" sldId="1545"/>
            <ac:spMk id="4103" creationId="{F3060C83-F051-4F0E-ABAD-AA0DFC48B218}"/>
          </ac:spMkLst>
        </pc:spChg>
        <pc:spChg chg="add">
          <ac:chgData name="Grant, Claudine (ASD-W)" userId="f8720b59-2556-4e86-a371-a959742e55fc" providerId="ADAL" clId="{F7013D70-560D-4660-8553-03A161060F08}" dt="2026-03-18T21:02:46.331" v="1978" actId="26606"/>
          <ac:spMkLst>
            <pc:docMk/>
            <pc:sldMk cId="1521247228" sldId="1545"/>
            <ac:spMk id="4105" creationId="{83C98ABE-055B-441F-B07E-44F97F083C39}"/>
          </ac:spMkLst>
        </pc:spChg>
        <pc:spChg chg="add">
          <ac:chgData name="Grant, Claudine (ASD-W)" userId="f8720b59-2556-4e86-a371-a959742e55fc" providerId="ADAL" clId="{F7013D70-560D-4660-8553-03A161060F08}" dt="2026-03-18T21:02:46.331" v="1978" actId="26606"/>
          <ac:spMkLst>
            <pc:docMk/>
            <pc:sldMk cId="1521247228" sldId="1545"/>
            <ac:spMk id="4107" creationId="{29FDB030-9B49-4CED-8CCD-4D99382388AC}"/>
          </ac:spMkLst>
        </pc:spChg>
        <pc:spChg chg="add">
          <ac:chgData name="Grant, Claudine (ASD-W)" userId="f8720b59-2556-4e86-a371-a959742e55fc" providerId="ADAL" clId="{F7013D70-560D-4660-8553-03A161060F08}" dt="2026-03-18T21:02:46.331" v="1978" actId="26606"/>
          <ac:spMkLst>
            <pc:docMk/>
            <pc:sldMk cId="1521247228" sldId="1545"/>
            <ac:spMk id="4109" creationId="{3783CA14-24A1-485C-8B30-D6A5D87987AD}"/>
          </ac:spMkLst>
        </pc:spChg>
        <pc:spChg chg="add">
          <ac:chgData name="Grant, Claudine (ASD-W)" userId="f8720b59-2556-4e86-a371-a959742e55fc" providerId="ADAL" clId="{F7013D70-560D-4660-8553-03A161060F08}" dt="2026-03-18T21:02:46.331" v="1978" actId="26606"/>
          <ac:spMkLst>
            <pc:docMk/>
            <pc:sldMk cId="1521247228" sldId="1545"/>
            <ac:spMk id="4111" creationId="{9A97C86A-04D6-40F7-AE84-31AB43E6A846}"/>
          </ac:spMkLst>
        </pc:spChg>
        <pc:spChg chg="add">
          <ac:chgData name="Grant, Claudine (ASD-W)" userId="f8720b59-2556-4e86-a371-a959742e55fc" providerId="ADAL" clId="{F7013D70-560D-4660-8553-03A161060F08}" dt="2026-03-18T21:02:46.331" v="1978" actId="26606"/>
          <ac:spMkLst>
            <pc:docMk/>
            <pc:sldMk cId="1521247228" sldId="1545"/>
            <ac:spMk id="4113" creationId="{FF9F2414-84E8-453E-B1F3-389FDE8192D9}"/>
          </ac:spMkLst>
        </pc:spChg>
        <pc:spChg chg="add">
          <ac:chgData name="Grant, Claudine (ASD-W)" userId="f8720b59-2556-4e86-a371-a959742e55fc" providerId="ADAL" clId="{F7013D70-560D-4660-8553-03A161060F08}" dt="2026-03-18T21:02:46.331" v="1978" actId="26606"/>
          <ac:spMkLst>
            <pc:docMk/>
            <pc:sldMk cId="1521247228" sldId="1545"/>
            <ac:spMk id="4115" creationId="{3ECA69A1-7536-43AC-85EF-C7106179F5ED}"/>
          </ac:spMkLst>
        </pc:spChg>
        <pc:picChg chg="add mod">
          <ac:chgData name="Grant, Claudine (ASD-W)" userId="f8720b59-2556-4e86-a371-a959742e55fc" providerId="ADAL" clId="{F7013D70-560D-4660-8553-03A161060F08}" dt="2026-03-18T21:02:46.331" v="1978" actId="26606"/>
          <ac:picMkLst>
            <pc:docMk/>
            <pc:sldMk cId="1521247228" sldId="1545"/>
            <ac:picMk id="4098" creationId="{44162372-3CF1-A313-AACF-C7EED2839B6B}"/>
          </ac:picMkLst>
        </pc:picChg>
      </pc:sldChg>
      <pc:sldChg chg="addSp modSp add mod ord">
        <pc:chgData name="Grant, Claudine (ASD-W)" userId="f8720b59-2556-4e86-a371-a959742e55fc" providerId="ADAL" clId="{F7013D70-560D-4660-8553-03A161060F08}" dt="2026-03-18T21:06:45.480" v="2033"/>
        <pc:sldMkLst>
          <pc:docMk/>
          <pc:sldMk cId="1359003503" sldId="1546"/>
        </pc:sldMkLst>
        <pc:spChg chg="mod">
          <ac:chgData name="Grant, Claudine (ASD-W)" userId="f8720b59-2556-4e86-a371-a959742e55fc" providerId="ADAL" clId="{F7013D70-560D-4660-8553-03A161060F08}" dt="2026-03-18T21:05:54.799" v="2030" actId="255"/>
          <ac:spMkLst>
            <pc:docMk/>
            <pc:sldMk cId="1359003503" sldId="1546"/>
            <ac:spMk id="2" creationId="{E0256985-3C36-6FD5-86F5-170BBAA57A21}"/>
          </ac:spMkLst>
        </pc:spChg>
        <pc:spChg chg="add mod">
          <ac:chgData name="Grant, Claudine (ASD-W)" userId="f8720b59-2556-4e86-a371-a959742e55fc" providerId="ADAL" clId="{F7013D70-560D-4660-8553-03A161060F08}" dt="2026-03-18T21:06:45.480" v="2033"/>
          <ac:spMkLst>
            <pc:docMk/>
            <pc:sldMk cId="1359003503" sldId="1546"/>
            <ac:spMk id="7" creationId="{873BD3EA-F8E4-975D-C56A-8BA7166233A4}"/>
          </ac:spMkLst>
        </pc:spChg>
        <pc:picChg chg="add mod">
          <ac:chgData name="Grant, Claudine (ASD-W)" userId="f8720b59-2556-4e86-a371-a959742e55fc" providerId="ADAL" clId="{F7013D70-560D-4660-8553-03A161060F08}" dt="2026-03-18T21:06:05.328" v="2031" actId="1076"/>
          <ac:picMkLst>
            <pc:docMk/>
            <pc:sldMk cId="1359003503" sldId="1546"/>
            <ac:picMk id="6" creationId="{5DCE798B-2A9A-B5B4-38F9-718EB018C9F0}"/>
          </ac:picMkLst>
        </pc:picChg>
      </pc:sldChg>
      <pc:sldChg chg="addSp modSp add mod ord">
        <pc:chgData name="Grant, Claudine (ASD-W)" userId="f8720b59-2556-4e86-a371-a959742e55fc" providerId="ADAL" clId="{F7013D70-560D-4660-8553-03A161060F08}" dt="2026-03-22T19:03:21.633" v="2254" actId="313"/>
        <pc:sldMkLst>
          <pc:docMk/>
          <pc:sldMk cId="3188476396" sldId="1547"/>
        </pc:sldMkLst>
        <pc:spChg chg="mod">
          <ac:chgData name="Grant, Claudine (ASD-W)" userId="f8720b59-2556-4e86-a371-a959742e55fc" providerId="ADAL" clId="{F7013D70-560D-4660-8553-03A161060F08}" dt="2026-03-18T21:07:38.378" v="2039" actId="20577"/>
          <ac:spMkLst>
            <pc:docMk/>
            <pc:sldMk cId="3188476396" sldId="1547"/>
            <ac:spMk id="2" creationId="{0E1A7AE1-29F2-27A8-B831-4E339CCC15CA}"/>
          </ac:spMkLst>
        </pc:spChg>
        <pc:spChg chg="add mod">
          <ac:chgData name="Grant, Claudine (ASD-W)" userId="f8720b59-2556-4e86-a371-a959742e55fc" providerId="ADAL" clId="{F7013D70-560D-4660-8553-03A161060F08}" dt="2026-03-18T21:08:12.627" v="2043" actId="1076"/>
          <ac:spMkLst>
            <pc:docMk/>
            <pc:sldMk cId="3188476396" sldId="1547"/>
            <ac:spMk id="6" creationId="{D00C1053-F728-2E2F-0501-7AF909C8D3FA}"/>
          </ac:spMkLst>
        </pc:spChg>
        <pc:spChg chg="add mod">
          <ac:chgData name="Grant, Claudine (ASD-W)" userId="f8720b59-2556-4e86-a371-a959742e55fc" providerId="ADAL" clId="{F7013D70-560D-4660-8553-03A161060F08}" dt="2026-03-22T19:03:21.633" v="2254" actId="313"/>
          <ac:spMkLst>
            <pc:docMk/>
            <pc:sldMk cId="3188476396" sldId="1547"/>
            <ac:spMk id="7" creationId="{A7C5D386-B9E4-B21A-0B14-1AB8798D2ECF}"/>
          </ac:spMkLst>
        </pc:spChg>
      </pc:sldChg>
      <pc:sldMasterChg chg="delSldLayout">
        <pc:chgData name="Grant, Claudine (ASD-W)" userId="f8720b59-2556-4e86-a371-a959742e55fc" providerId="ADAL" clId="{F7013D70-560D-4660-8553-03A161060F08}" dt="2026-03-18T20:06:50.605" v="362" actId="47"/>
        <pc:sldMasterMkLst>
          <pc:docMk/>
          <pc:sldMasterMk cId="3085046975" sldId="2147483856"/>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B4D38-D4C2-4D6C-A76F-E63D66214800}"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855361D7-1D9B-4BE8-B552-690224847577}">
      <dgm:prSet/>
      <dgm:spPr/>
      <dgm:t>
        <a:bodyPr/>
        <a:lstStyle/>
        <a:p>
          <a:r>
            <a:rPr lang="en-US" b="1" dirty="0"/>
            <a:t>BIM (behavior intervention mentor) </a:t>
          </a:r>
          <a:r>
            <a:rPr lang="en-US" dirty="0"/>
            <a:t>– </a:t>
          </a:r>
        </a:p>
        <a:p>
          <a:r>
            <a:rPr lang="en-US" dirty="0"/>
            <a:t>Courtney Hemphill</a:t>
          </a:r>
        </a:p>
      </dgm:t>
    </dgm:pt>
    <dgm:pt modelId="{D9205C2B-5672-4E94-A8D1-7F9D86B2CBC6}" type="parTrans" cxnId="{01183F39-4C64-4F38-AEF5-75BACD22041D}">
      <dgm:prSet/>
      <dgm:spPr/>
      <dgm:t>
        <a:bodyPr/>
        <a:lstStyle/>
        <a:p>
          <a:endParaRPr lang="en-US"/>
        </a:p>
      </dgm:t>
    </dgm:pt>
    <dgm:pt modelId="{4465C5E9-2AFC-42EF-BBC1-BEF95CF25B89}" type="sibTrans" cxnId="{01183F39-4C64-4F38-AEF5-75BACD22041D}">
      <dgm:prSet/>
      <dgm:spPr/>
      <dgm:t>
        <a:bodyPr/>
        <a:lstStyle/>
        <a:p>
          <a:endParaRPr lang="en-US"/>
        </a:p>
      </dgm:t>
    </dgm:pt>
    <dgm:pt modelId="{BA995AB4-289C-4F8D-B9FE-2DFDC32EE8D4}">
      <dgm:prSet/>
      <dgm:spPr/>
      <dgm:t>
        <a:bodyPr/>
        <a:lstStyle/>
        <a:p>
          <a:r>
            <a:rPr lang="en-US" b="1"/>
            <a:t>EA change – Jayleigh Jamer joined the team</a:t>
          </a:r>
          <a:endParaRPr lang="en-US" b="0"/>
        </a:p>
      </dgm:t>
    </dgm:pt>
    <dgm:pt modelId="{66634BD8-CA5A-466D-8994-E60D64267004}" type="parTrans" cxnId="{4BBFF81F-0A5E-4504-A083-EED37874F9FC}">
      <dgm:prSet/>
      <dgm:spPr/>
      <dgm:t>
        <a:bodyPr/>
        <a:lstStyle/>
        <a:p>
          <a:endParaRPr lang="en-US"/>
        </a:p>
      </dgm:t>
    </dgm:pt>
    <dgm:pt modelId="{E62F33C4-BE1F-496A-80B6-BEE6A66479A5}" type="sibTrans" cxnId="{4BBFF81F-0A5E-4504-A083-EED37874F9FC}">
      <dgm:prSet/>
      <dgm:spPr/>
      <dgm:t>
        <a:bodyPr/>
        <a:lstStyle/>
        <a:p>
          <a:endParaRPr lang="en-US"/>
        </a:p>
      </dgm:t>
    </dgm:pt>
    <dgm:pt modelId="{5AE4CB72-A7E8-4060-A68F-54CD234A2EBC}">
      <dgm:prSet/>
      <dgm:spPr/>
      <dgm:t>
        <a:bodyPr/>
        <a:lstStyle/>
        <a:p>
          <a:endParaRPr lang="en-US" b="1"/>
        </a:p>
      </dgm:t>
    </dgm:pt>
    <dgm:pt modelId="{E805D0CE-9F38-439B-9D7C-6FE7C989E04C}" type="parTrans" cxnId="{C07963E9-EE3B-482C-8E9C-AFBAF2E62839}">
      <dgm:prSet/>
      <dgm:spPr/>
      <dgm:t>
        <a:bodyPr/>
        <a:lstStyle/>
        <a:p>
          <a:endParaRPr lang="en-US"/>
        </a:p>
      </dgm:t>
    </dgm:pt>
    <dgm:pt modelId="{33CDCEE9-CECF-4871-8BDD-F7053A3EA93C}" type="sibTrans" cxnId="{C07963E9-EE3B-482C-8E9C-AFBAF2E62839}">
      <dgm:prSet/>
      <dgm:spPr/>
      <dgm:t>
        <a:bodyPr/>
        <a:lstStyle/>
        <a:p>
          <a:endParaRPr lang="en-US"/>
        </a:p>
      </dgm:t>
    </dgm:pt>
    <dgm:pt modelId="{1D4572B0-2549-416D-9327-EF76B3EDE57E}" type="pres">
      <dgm:prSet presAssocID="{309B4D38-D4C2-4D6C-A76F-E63D66214800}" presName="vert0" presStyleCnt="0">
        <dgm:presLayoutVars>
          <dgm:dir/>
          <dgm:animOne val="branch"/>
          <dgm:animLvl val="lvl"/>
        </dgm:presLayoutVars>
      </dgm:prSet>
      <dgm:spPr/>
    </dgm:pt>
    <dgm:pt modelId="{1B8E0A43-1551-46B5-B917-DA207BEBF155}" type="pres">
      <dgm:prSet presAssocID="{855361D7-1D9B-4BE8-B552-690224847577}" presName="thickLine" presStyleLbl="alignNode1" presStyleIdx="0" presStyleCnt="3"/>
      <dgm:spPr/>
    </dgm:pt>
    <dgm:pt modelId="{A3CDA6BF-BB7E-4466-A07A-8B9D72250CEF}" type="pres">
      <dgm:prSet presAssocID="{855361D7-1D9B-4BE8-B552-690224847577}" presName="horz1" presStyleCnt="0"/>
      <dgm:spPr/>
    </dgm:pt>
    <dgm:pt modelId="{6F4BE7FD-26C2-4E36-869D-D2E64E41516A}" type="pres">
      <dgm:prSet presAssocID="{855361D7-1D9B-4BE8-B552-690224847577}" presName="tx1" presStyleLbl="revTx" presStyleIdx="0" presStyleCnt="3"/>
      <dgm:spPr/>
    </dgm:pt>
    <dgm:pt modelId="{C35CBE3B-D116-493B-BB71-38071C5DFF87}" type="pres">
      <dgm:prSet presAssocID="{855361D7-1D9B-4BE8-B552-690224847577}" presName="vert1" presStyleCnt="0"/>
      <dgm:spPr/>
    </dgm:pt>
    <dgm:pt modelId="{0FA9D845-2735-4BE4-883B-38EDCA7EC0CA}" type="pres">
      <dgm:prSet presAssocID="{BA995AB4-289C-4F8D-B9FE-2DFDC32EE8D4}" presName="thickLine" presStyleLbl="alignNode1" presStyleIdx="1" presStyleCnt="3"/>
      <dgm:spPr/>
    </dgm:pt>
    <dgm:pt modelId="{9F41A58D-F55C-4565-B9F7-754D4E80887B}" type="pres">
      <dgm:prSet presAssocID="{BA995AB4-289C-4F8D-B9FE-2DFDC32EE8D4}" presName="horz1" presStyleCnt="0"/>
      <dgm:spPr/>
    </dgm:pt>
    <dgm:pt modelId="{18DC6486-E0F6-49A6-89A4-D337F85742AA}" type="pres">
      <dgm:prSet presAssocID="{BA995AB4-289C-4F8D-B9FE-2DFDC32EE8D4}" presName="tx1" presStyleLbl="revTx" presStyleIdx="1" presStyleCnt="3"/>
      <dgm:spPr/>
    </dgm:pt>
    <dgm:pt modelId="{1F9987BC-91A1-4513-8577-1C055FD056AF}" type="pres">
      <dgm:prSet presAssocID="{BA995AB4-289C-4F8D-B9FE-2DFDC32EE8D4}" presName="vert1" presStyleCnt="0"/>
      <dgm:spPr/>
    </dgm:pt>
    <dgm:pt modelId="{84303B6A-F584-4ACE-B90B-89211F120EE7}" type="pres">
      <dgm:prSet presAssocID="{5AE4CB72-A7E8-4060-A68F-54CD234A2EBC}" presName="thickLine" presStyleLbl="alignNode1" presStyleIdx="2" presStyleCnt="3"/>
      <dgm:spPr/>
    </dgm:pt>
    <dgm:pt modelId="{16A4EFD3-E672-450C-8DBF-623E956DFC0B}" type="pres">
      <dgm:prSet presAssocID="{5AE4CB72-A7E8-4060-A68F-54CD234A2EBC}" presName="horz1" presStyleCnt="0"/>
      <dgm:spPr/>
    </dgm:pt>
    <dgm:pt modelId="{4CA0EB18-02BF-41C6-BEB8-08A8EF02DCFC}" type="pres">
      <dgm:prSet presAssocID="{5AE4CB72-A7E8-4060-A68F-54CD234A2EBC}" presName="tx1" presStyleLbl="revTx" presStyleIdx="2" presStyleCnt="3"/>
      <dgm:spPr/>
    </dgm:pt>
    <dgm:pt modelId="{743BE5F0-96AF-4836-A659-27C4A3E9D374}" type="pres">
      <dgm:prSet presAssocID="{5AE4CB72-A7E8-4060-A68F-54CD234A2EBC}" presName="vert1" presStyleCnt="0"/>
      <dgm:spPr/>
    </dgm:pt>
  </dgm:ptLst>
  <dgm:cxnLst>
    <dgm:cxn modelId="{1CF7DE0F-373C-4CCD-B03F-D81AF58E58F1}" type="presOf" srcId="{309B4D38-D4C2-4D6C-A76F-E63D66214800}" destId="{1D4572B0-2549-416D-9327-EF76B3EDE57E}" srcOrd="0" destOrd="0" presId="urn:microsoft.com/office/officeart/2008/layout/LinedList"/>
    <dgm:cxn modelId="{4BBFF81F-0A5E-4504-A083-EED37874F9FC}" srcId="{309B4D38-D4C2-4D6C-A76F-E63D66214800}" destId="{BA995AB4-289C-4F8D-B9FE-2DFDC32EE8D4}" srcOrd="1" destOrd="0" parTransId="{66634BD8-CA5A-466D-8994-E60D64267004}" sibTransId="{E62F33C4-BE1F-496A-80B6-BEE6A66479A5}"/>
    <dgm:cxn modelId="{01183F39-4C64-4F38-AEF5-75BACD22041D}" srcId="{309B4D38-D4C2-4D6C-A76F-E63D66214800}" destId="{855361D7-1D9B-4BE8-B552-690224847577}" srcOrd="0" destOrd="0" parTransId="{D9205C2B-5672-4E94-A8D1-7F9D86B2CBC6}" sibTransId="{4465C5E9-2AFC-42EF-BBC1-BEF95CF25B89}"/>
    <dgm:cxn modelId="{0A134663-9AB3-4873-99DF-2F4AECEA5EAF}" type="presOf" srcId="{855361D7-1D9B-4BE8-B552-690224847577}" destId="{6F4BE7FD-26C2-4E36-869D-D2E64E41516A}" srcOrd="0" destOrd="0" presId="urn:microsoft.com/office/officeart/2008/layout/LinedList"/>
    <dgm:cxn modelId="{EE79F969-C625-4669-A37D-3AFED5D910DF}" type="presOf" srcId="{BA995AB4-289C-4F8D-B9FE-2DFDC32EE8D4}" destId="{18DC6486-E0F6-49A6-89A4-D337F85742AA}" srcOrd="0" destOrd="0" presId="urn:microsoft.com/office/officeart/2008/layout/LinedList"/>
    <dgm:cxn modelId="{FB341FAA-C897-4D91-A907-A5B64D091EAC}" type="presOf" srcId="{5AE4CB72-A7E8-4060-A68F-54CD234A2EBC}" destId="{4CA0EB18-02BF-41C6-BEB8-08A8EF02DCFC}" srcOrd="0" destOrd="0" presId="urn:microsoft.com/office/officeart/2008/layout/LinedList"/>
    <dgm:cxn modelId="{C07963E9-EE3B-482C-8E9C-AFBAF2E62839}" srcId="{309B4D38-D4C2-4D6C-A76F-E63D66214800}" destId="{5AE4CB72-A7E8-4060-A68F-54CD234A2EBC}" srcOrd="2" destOrd="0" parTransId="{E805D0CE-9F38-439B-9D7C-6FE7C989E04C}" sibTransId="{33CDCEE9-CECF-4871-8BDD-F7053A3EA93C}"/>
    <dgm:cxn modelId="{229F93C6-7EAC-403F-9F83-63265605D14B}" type="presParOf" srcId="{1D4572B0-2549-416D-9327-EF76B3EDE57E}" destId="{1B8E0A43-1551-46B5-B917-DA207BEBF155}" srcOrd="0" destOrd="0" presId="urn:microsoft.com/office/officeart/2008/layout/LinedList"/>
    <dgm:cxn modelId="{F51B9D4E-C970-4C96-AFE8-5E4BCF729B52}" type="presParOf" srcId="{1D4572B0-2549-416D-9327-EF76B3EDE57E}" destId="{A3CDA6BF-BB7E-4466-A07A-8B9D72250CEF}" srcOrd="1" destOrd="0" presId="urn:microsoft.com/office/officeart/2008/layout/LinedList"/>
    <dgm:cxn modelId="{151A29E2-C69E-4C1A-B001-298E6FEA4E04}" type="presParOf" srcId="{A3CDA6BF-BB7E-4466-A07A-8B9D72250CEF}" destId="{6F4BE7FD-26C2-4E36-869D-D2E64E41516A}" srcOrd="0" destOrd="0" presId="urn:microsoft.com/office/officeart/2008/layout/LinedList"/>
    <dgm:cxn modelId="{B03D93FE-C42A-4B41-BC00-DFB32A20725A}" type="presParOf" srcId="{A3CDA6BF-BB7E-4466-A07A-8B9D72250CEF}" destId="{C35CBE3B-D116-493B-BB71-38071C5DFF87}" srcOrd="1" destOrd="0" presId="urn:microsoft.com/office/officeart/2008/layout/LinedList"/>
    <dgm:cxn modelId="{7015BC40-2FF2-495A-AE6F-F80CF594A316}" type="presParOf" srcId="{1D4572B0-2549-416D-9327-EF76B3EDE57E}" destId="{0FA9D845-2735-4BE4-883B-38EDCA7EC0CA}" srcOrd="2" destOrd="0" presId="urn:microsoft.com/office/officeart/2008/layout/LinedList"/>
    <dgm:cxn modelId="{A2AAA7C4-055E-48B6-9D9A-7E3F797948BB}" type="presParOf" srcId="{1D4572B0-2549-416D-9327-EF76B3EDE57E}" destId="{9F41A58D-F55C-4565-B9F7-754D4E80887B}" srcOrd="3" destOrd="0" presId="urn:microsoft.com/office/officeart/2008/layout/LinedList"/>
    <dgm:cxn modelId="{D13D1412-CAE5-4AD0-8EC3-7DC051C3F1E1}" type="presParOf" srcId="{9F41A58D-F55C-4565-B9F7-754D4E80887B}" destId="{18DC6486-E0F6-49A6-89A4-D337F85742AA}" srcOrd="0" destOrd="0" presId="urn:microsoft.com/office/officeart/2008/layout/LinedList"/>
    <dgm:cxn modelId="{89FD0D75-A702-48BB-812F-A36E97F91164}" type="presParOf" srcId="{9F41A58D-F55C-4565-B9F7-754D4E80887B}" destId="{1F9987BC-91A1-4513-8577-1C055FD056AF}" srcOrd="1" destOrd="0" presId="urn:microsoft.com/office/officeart/2008/layout/LinedList"/>
    <dgm:cxn modelId="{4971769D-8225-4D56-B466-5C907226EB3D}" type="presParOf" srcId="{1D4572B0-2549-416D-9327-EF76B3EDE57E}" destId="{84303B6A-F584-4ACE-B90B-89211F120EE7}" srcOrd="4" destOrd="0" presId="urn:microsoft.com/office/officeart/2008/layout/LinedList"/>
    <dgm:cxn modelId="{BF5833B1-DA86-4837-AB46-9233529863D9}" type="presParOf" srcId="{1D4572B0-2549-416D-9327-EF76B3EDE57E}" destId="{16A4EFD3-E672-450C-8DBF-623E956DFC0B}" srcOrd="5" destOrd="0" presId="urn:microsoft.com/office/officeart/2008/layout/LinedList"/>
    <dgm:cxn modelId="{4E8E6A76-8C08-4921-955E-FE37FAB25B14}" type="presParOf" srcId="{16A4EFD3-E672-450C-8DBF-623E956DFC0B}" destId="{4CA0EB18-02BF-41C6-BEB8-08A8EF02DCFC}" srcOrd="0" destOrd="0" presId="urn:microsoft.com/office/officeart/2008/layout/LinedList"/>
    <dgm:cxn modelId="{39E76C7A-55F4-4A77-A67D-78E166DE0238}" type="presParOf" srcId="{16A4EFD3-E672-450C-8DBF-623E956DFC0B}" destId="{743BE5F0-96AF-4836-A659-27C4A3E9D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0A43-1551-46B5-B917-DA207BEBF155}">
      <dsp:nvSpPr>
        <dsp:cNvPr id="0" name=""/>
        <dsp:cNvSpPr/>
      </dsp:nvSpPr>
      <dsp:spPr>
        <a:xfrm>
          <a:off x="0" y="212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4BE7FD-26C2-4E36-869D-D2E64E41516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t>BIM (behavior intervention mentor) </a:t>
          </a:r>
          <a:r>
            <a:rPr lang="en-US" sz="3500" kern="1200" dirty="0"/>
            <a:t>– </a:t>
          </a:r>
        </a:p>
        <a:p>
          <a:pPr marL="0" lvl="0" indent="0" algn="l" defTabSz="1555750">
            <a:lnSpc>
              <a:spcPct val="90000"/>
            </a:lnSpc>
            <a:spcBef>
              <a:spcPct val="0"/>
            </a:spcBef>
            <a:spcAft>
              <a:spcPct val="35000"/>
            </a:spcAft>
            <a:buNone/>
          </a:pPr>
          <a:r>
            <a:rPr lang="en-US" sz="3500" kern="1200" dirty="0"/>
            <a:t>Courtney Hemphill</a:t>
          </a:r>
        </a:p>
      </dsp:txBody>
      <dsp:txXfrm>
        <a:off x="0" y="2124"/>
        <a:ext cx="10515600" cy="1449029"/>
      </dsp:txXfrm>
    </dsp:sp>
    <dsp:sp modelId="{0FA9D845-2735-4BE4-883B-38EDCA7EC0CA}">
      <dsp:nvSpPr>
        <dsp:cNvPr id="0" name=""/>
        <dsp:cNvSpPr/>
      </dsp:nvSpPr>
      <dsp:spPr>
        <a:xfrm>
          <a:off x="0" y="1451154"/>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8DC6486-E0F6-49A6-89A4-D337F85742AA}">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EA change – Jayleigh Jamer joined the team</a:t>
          </a:r>
          <a:endParaRPr lang="en-US" sz="3500" b="0" kern="1200"/>
        </a:p>
      </dsp:txBody>
      <dsp:txXfrm>
        <a:off x="0" y="1451154"/>
        <a:ext cx="10515600" cy="1449029"/>
      </dsp:txXfrm>
    </dsp:sp>
    <dsp:sp modelId="{84303B6A-F584-4ACE-B90B-89211F120EE7}">
      <dsp:nvSpPr>
        <dsp:cNvPr id="0" name=""/>
        <dsp:cNvSpPr/>
      </dsp:nvSpPr>
      <dsp:spPr>
        <a:xfrm>
          <a:off x="0" y="2900183"/>
          <a:ext cx="105156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A0EB18-02BF-41C6-BEB8-08A8EF02DCF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n-US" sz="3500" b="1"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081BA5-131E-4FDE-9D6B-DCA6BF0944FD}" type="datetimeFigureOut">
              <a:rPr lang="en-US" smtClean="0"/>
              <a:t>3/21/2026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1FB5D5-56F5-4883-B1A2-A109B1E371DC}" type="slidenum">
              <a:rPr lang="en-US" smtClean="0"/>
              <a:t>‹#›</a:t>
            </a:fld>
            <a:endParaRPr lang="en-US"/>
          </a:p>
        </p:txBody>
      </p:sp>
    </p:spTree>
    <p:extLst>
      <p:ext uri="{BB962C8B-B14F-4D97-AF65-F5344CB8AC3E}">
        <p14:creationId xmlns:p14="http://schemas.microsoft.com/office/powerpoint/2010/main" val="378398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1</a:t>
            </a:fld>
            <a:endParaRPr lang="en-US"/>
          </a:p>
        </p:txBody>
      </p:sp>
    </p:spTree>
    <p:extLst>
      <p:ext uri="{BB962C8B-B14F-4D97-AF65-F5344CB8AC3E}">
        <p14:creationId xmlns:p14="http://schemas.microsoft.com/office/powerpoint/2010/main" val="153245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2</a:t>
            </a:fld>
            <a:endParaRPr lang="en-US"/>
          </a:p>
        </p:txBody>
      </p:sp>
    </p:spTree>
    <p:extLst>
      <p:ext uri="{BB962C8B-B14F-4D97-AF65-F5344CB8AC3E}">
        <p14:creationId xmlns:p14="http://schemas.microsoft.com/office/powerpoint/2010/main" val="237351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9034-8999-E136-C4A2-B8234681D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36D01-2526-7618-7781-7DEC2EA25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ABCB1-939F-B6B2-257A-4DAEAE83DB3F}"/>
              </a:ext>
            </a:extLst>
          </p:cNvPr>
          <p:cNvSpPr>
            <a:spLocks noGrp="1"/>
          </p:cNvSpPr>
          <p:nvPr>
            <p:ph type="dt" sz="half" idx="10"/>
          </p:nvPr>
        </p:nvSpPr>
        <p:spPr/>
        <p:txBody>
          <a:bodyPr/>
          <a:lstStyle/>
          <a:p>
            <a:fld id="{F7AFFB9B-9FB8-469E-96F9-4D32314110B6}" type="datetimeFigureOut">
              <a:rPr lang="en-US" smtClean="0"/>
              <a:t>3/21/2026</a:t>
            </a:fld>
            <a:endParaRPr lang="en-US" dirty="0"/>
          </a:p>
        </p:txBody>
      </p:sp>
      <p:sp>
        <p:nvSpPr>
          <p:cNvPr id="5" name="Footer Placeholder 4">
            <a:extLst>
              <a:ext uri="{FF2B5EF4-FFF2-40B4-BE49-F238E27FC236}">
                <a16:creationId xmlns:a16="http://schemas.microsoft.com/office/drawing/2014/main" id="{C388BC7D-7943-F0ED-B44B-396CC3D870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FBC43-BF06-5454-22D7-DA54C1FCF01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479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1764-D15A-A68D-EE80-7C52AB1241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E4CB3-3130-3855-1F8D-95D3B342F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4ED79-3FAC-1627-E331-266641E32659}"/>
              </a:ext>
            </a:extLst>
          </p:cNvPr>
          <p:cNvSpPr>
            <a:spLocks noGrp="1"/>
          </p:cNvSpPr>
          <p:nvPr>
            <p:ph type="dt" sz="half" idx="10"/>
          </p:nvPr>
        </p:nvSpPr>
        <p:spPr/>
        <p:txBody>
          <a:bodyPr/>
          <a:lstStyle/>
          <a:p>
            <a:fld id="{C35BB1C6-BF8F-4481-8AB2-603A1C8A906A}" type="datetimeFigureOut">
              <a:rPr lang="en-US" smtClean="0"/>
              <a:t>3/21/2026</a:t>
            </a:fld>
            <a:endParaRPr lang="en-US" dirty="0"/>
          </a:p>
        </p:txBody>
      </p:sp>
      <p:sp>
        <p:nvSpPr>
          <p:cNvPr id="5" name="Footer Placeholder 4">
            <a:extLst>
              <a:ext uri="{FF2B5EF4-FFF2-40B4-BE49-F238E27FC236}">
                <a16:creationId xmlns:a16="http://schemas.microsoft.com/office/drawing/2014/main" id="{514E65A4-1C5F-CD6D-922D-D15A93A3BA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F84AA-792A-4DDF-1134-916CC034B77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2144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5904F-AE5C-F658-4AAD-DC5CDB4E58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2698AD-2B3F-C743-F831-FD896D1E8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34847-739D-FE58-1514-D3C8A08B1EBF}"/>
              </a:ext>
            </a:extLst>
          </p:cNvPr>
          <p:cNvSpPr>
            <a:spLocks noGrp="1"/>
          </p:cNvSpPr>
          <p:nvPr>
            <p:ph type="dt" sz="half" idx="10"/>
          </p:nvPr>
        </p:nvSpPr>
        <p:spPr/>
        <p:txBody>
          <a:bodyPr/>
          <a:lstStyle/>
          <a:p>
            <a:fld id="{C35BB1C6-BF8F-4481-8AB2-603A1C8A906A}" type="datetimeFigureOut">
              <a:rPr lang="en-US" smtClean="0"/>
              <a:t>3/21/2026</a:t>
            </a:fld>
            <a:endParaRPr lang="en-US" dirty="0"/>
          </a:p>
        </p:txBody>
      </p:sp>
      <p:sp>
        <p:nvSpPr>
          <p:cNvPr id="5" name="Footer Placeholder 4">
            <a:extLst>
              <a:ext uri="{FF2B5EF4-FFF2-40B4-BE49-F238E27FC236}">
                <a16:creationId xmlns:a16="http://schemas.microsoft.com/office/drawing/2014/main" id="{E8EDED4B-D88D-72C6-A07D-5AF6F19D0E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F3BFDF-72FE-BC2F-80FA-B76D59E029E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67018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3/21/2026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13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363768045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505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750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6013755"/>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58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29945636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384635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D07B-A624-DFAF-D9CD-62637D99B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43660-BAE0-C63C-18D2-D4E23ED47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F734F-4AC2-B5D9-7BB4-077A43D17FC5}"/>
              </a:ext>
            </a:extLst>
          </p:cNvPr>
          <p:cNvSpPr>
            <a:spLocks noGrp="1"/>
          </p:cNvSpPr>
          <p:nvPr>
            <p:ph type="dt" sz="half" idx="10"/>
          </p:nvPr>
        </p:nvSpPr>
        <p:spPr/>
        <p:txBody>
          <a:bodyPr/>
          <a:lstStyle/>
          <a:p>
            <a:fld id="{C35BB1C6-BF8F-4481-8AB2-603A1C8A906A}" type="datetimeFigureOut">
              <a:rPr lang="en-US" smtClean="0"/>
              <a:t>3/21/2026</a:t>
            </a:fld>
            <a:endParaRPr lang="en-US" dirty="0"/>
          </a:p>
        </p:txBody>
      </p:sp>
      <p:sp>
        <p:nvSpPr>
          <p:cNvPr id="5" name="Footer Placeholder 4">
            <a:extLst>
              <a:ext uri="{FF2B5EF4-FFF2-40B4-BE49-F238E27FC236}">
                <a16:creationId xmlns:a16="http://schemas.microsoft.com/office/drawing/2014/main" id="{A668E118-2102-9443-8145-715B20360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D38C69-D6D1-F701-DEC6-E871DF5D006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16747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373850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7835405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76174888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33647815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91526254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090631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8167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64B1540E-CB71-48F2-BE70-F5CE056CFE1B}" type="datetime1">
              <a:rPr lang="en-US" smtClean="0"/>
              <a:t>3/21/2026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dirty="0"/>
          </a:p>
        </p:txBody>
      </p:sp>
      <p:sp>
        <p:nvSpPr>
          <p:cNvPr id="8" name="Rectangle: Rounded Corners 7">
            <a:extLst>
              <a:ext uri="{FF2B5EF4-FFF2-40B4-BE49-F238E27FC236}">
                <a16:creationId xmlns:a16="http://schemas.microsoft.com/office/drawing/2014/main" id="{B05D4B22-4D6B-3463-9517-CEFA7D2A6E7C}"/>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77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DB76-0B77-03BC-1D37-AF2700AB2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365CB-B7ED-EA4E-8994-4FA5EE98B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D853A-2158-3493-B323-499072DF6EBC}"/>
              </a:ext>
            </a:extLst>
          </p:cNvPr>
          <p:cNvSpPr>
            <a:spLocks noGrp="1"/>
          </p:cNvSpPr>
          <p:nvPr>
            <p:ph type="dt" sz="half" idx="10"/>
          </p:nvPr>
        </p:nvSpPr>
        <p:spPr/>
        <p:txBody>
          <a:bodyPr/>
          <a:lstStyle/>
          <a:p>
            <a:fld id="{0F7F47CF-67C9-420C-80A5-E2069FF0C2DF}" type="datetimeFigureOut">
              <a:rPr lang="en-US" smtClean="0"/>
              <a:t>3/21/2026</a:t>
            </a:fld>
            <a:endParaRPr lang="en-US" dirty="0"/>
          </a:p>
        </p:txBody>
      </p:sp>
      <p:sp>
        <p:nvSpPr>
          <p:cNvPr id="5" name="Footer Placeholder 4">
            <a:extLst>
              <a:ext uri="{FF2B5EF4-FFF2-40B4-BE49-F238E27FC236}">
                <a16:creationId xmlns:a16="http://schemas.microsoft.com/office/drawing/2014/main" id="{A5A03EFB-5028-1FB2-E339-6E657D07A9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48B3E-3AF2-82D4-AACD-2630C9A62F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09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2A5-D4E3-CD5F-FA2E-E8E15DFC9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F6739C-30FF-8916-A74F-CEF73D700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2BDB1-2662-34DC-B4C9-BC62FD87C4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F1D861-DCE1-6E71-55C6-FDDD8D7B5B1A}"/>
              </a:ext>
            </a:extLst>
          </p:cNvPr>
          <p:cNvSpPr>
            <a:spLocks noGrp="1"/>
          </p:cNvSpPr>
          <p:nvPr>
            <p:ph type="dt" sz="half" idx="10"/>
          </p:nvPr>
        </p:nvSpPr>
        <p:spPr/>
        <p:txBody>
          <a:bodyPr/>
          <a:lstStyle/>
          <a:p>
            <a:fld id="{C35BB1C6-BF8F-4481-8AB2-603A1C8A906A}" type="datetimeFigureOut">
              <a:rPr lang="en-US" smtClean="0"/>
              <a:t>3/21/2026</a:t>
            </a:fld>
            <a:endParaRPr lang="en-US" dirty="0"/>
          </a:p>
        </p:txBody>
      </p:sp>
      <p:sp>
        <p:nvSpPr>
          <p:cNvPr id="6" name="Footer Placeholder 5">
            <a:extLst>
              <a:ext uri="{FF2B5EF4-FFF2-40B4-BE49-F238E27FC236}">
                <a16:creationId xmlns:a16="http://schemas.microsoft.com/office/drawing/2014/main" id="{47C5203E-6B16-2785-86CE-740BB16D56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162B54-77CF-4CC6-2EA3-B99C509CC5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8489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B8D3-DCAC-2D02-6AC9-10BF3ADF5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B2DDF-76BC-0B80-D8FD-05CBDCC6C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E4467-3E04-FD98-BFF6-1921D169BF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0E69C-6CC2-31D0-E5E8-0AD64BFB2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7A5EC-75A9-12AD-4B79-BB22A6FB8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65DC9-A68D-F948-EE49-A141A62BE4D2}"/>
              </a:ext>
            </a:extLst>
          </p:cNvPr>
          <p:cNvSpPr>
            <a:spLocks noGrp="1"/>
          </p:cNvSpPr>
          <p:nvPr>
            <p:ph type="dt" sz="half" idx="10"/>
          </p:nvPr>
        </p:nvSpPr>
        <p:spPr/>
        <p:txBody>
          <a:bodyPr/>
          <a:lstStyle/>
          <a:p>
            <a:fld id="{C35BB1C6-BF8F-4481-8AB2-603A1C8A906A}" type="datetimeFigureOut">
              <a:rPr lang="en-US" smtClean="0"/>
              <a:t>3/21/2026</a:t>
            </a:fld>
            <a:endParaRPr lang="en-US" dirty="0"/>
          </a:p>
        </p:txBody>
      </p:sp>
      <p:sp>
        <p:nvSpPr>
          <p:cNvPr id="8" name="Footer Placeholder 7">
            <a:extLst>
              <a:ext uri="{FF2B5EF4-FFF2-40B4-BE49-F238E27FC236}">
                <a16:creationId xmlns:a16="http://schemas.microsoft.com/office/drawing/2014/main" id="{70C4BD8A-A189-3BC8-1FF3-24E0A7A54D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A59735-CAF1-E77C-5936-AF191D6E159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72792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7C59-C154-3CDB-FB6F-9E868765F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EFF1D-A01F-F9E2-C882-17325EEFF6B9}"/>
              </a:ext>
            </a:extLst>
          </p:cNvPr>
          <p:cNvSpPr>
            <a:spLocks noGrp="1"/>
          </p:cNvSpPr>
          <p:nvPr>
            <p:ph type="dt" sz="half" idx="10"/>
          </p:nvPr>
        </p:nvSpPr>
        <p:spPr/>
        <p:txBody>
          <a:bodyPr/>
          <a:lstStyle/>
          <a:p>
            <a:fld id="{097649AC-CB8F-4FF1-9A34-5861C74DD0A7}" type="datetimeFigureOut">
              <a:rPr lang="en-US" smtClean="0"/>
              <a:t>3/21/2026</a:t>
            </a:fld>
            <a:endParaRPr lang="en-US" dirty="0"/>
          </a:p>
        </p:txBody>
      </p:sp>
      <p:sp>
        <p:nvSpPr>
          <p:cNvPr id="4" name="Footer Placeholder 3">
            <a:extLst>
              <a:ext uri="{FF2B5EF4-FFF2-40B4-BE49-F238E27FC236}">
                <a16:creationId xmlns:a16="http://schemas.microsoft.com/office/drawing/2014/main" id="{DBEA61C2-512D-CB09-D5FB-066E7B199A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C33B5D-9F8F-D7B8-4137-34B2E54AB8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03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42260-327B-CBF9-7F99-A3320AC86F0C}"/>
              </a:ext>
            </a:extLst>
          </p:cNvPr>
          <p:cNvSpPr>
            <a:spLocks noGrp="1"/>
          </p:cNvSpPr>
          <p:nvPr>
            <p:ph type="dt" sz="half" idx="10"/>
          </p:nvPr>
        </p:nvSpPr>
        <p:spPr/>
        <p:txBody>
          <a:bodyPr/>
          <a:lstStyle/>
          <a:p>
            <a:fld id="{3EC5CECA-2D3A-4680-9B49-752200DE467C}" type="datetimeFigureOut">
              <a:rPr lang="en-US" smtClean="0"/>
              <a:t>3/21/2026</a:t>
            </a:fld>
            <a:endParaRPr lang="en-US" dirty="0"/>
          </a:p>
        </p:txBody>
      </p:sp>
      <p:sp>
        <p:nvSpPr>
          <p:cNvPr id="3" name="Footer Placeholder 2">
            <a:extLst>
              <a:ext uri="{FF2B5EF4-FFF2-40B4-BE49-F238E27FC236}">
                <a16:creationId xmlns:a16="http://schemas.microsoft.com/office/drawing/2014/main" id="{8D99B36B-EA26-402E-207A-17BC2F09C7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117528-1466-E243-557F-3C2BD682B24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83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F033-C65F-75B8-7527-89438F0F1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F8FE0-224B-D483-F39D-7276F6828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430A4-A925-67C5-61D6-6EB563C8C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C427A-B24A-5A48-BA81-FB77927752BA}"/>
              </a:ext>
            </a:extLst>
          </p:cNvPr>
          <p:cNvSpPr>
            <a:spLocks noGrp="1"/>
          </p:cNvSpPr>
          <p:nvPr>
            <p:ph type="dt" sz="half" idx="10"/>
          </p:nvPr>
        </p:nvSpPr>
        <p:spPr/>
        <p:txBody>
          <a:bodyPr/>
          <a:lstStyle/>
          <a:p>
            <a:fld id="{C35BB1C6-BF8F-4481-8AB2-603A1C8A906A}" type="datetimeFigureOut">
              <a:rPr lang="en-US" smtClean="0"/>
              <a:t>3/21/2026</a:t>
            </a:fld>
            <a:endParaRPr lang="en-US" dirty="0"/>
          </a:p>
        </p:txBody>
      </p:sp>
      <p:sp>
        <p:nvSpPr>
          <p:cNvPr id="6" name="Footer Placeholder 5">
            <a:extLst>
              <a:ext uri="{FF2B5EF4-FFF2-40B4-BE49-F238E27FC236}">
                <a16:creationId xmlns:a16="http://schemas.microsoft.com/office/drawing/2014/main" id="{B61A3857-86CE-1A2C-0137-A90FB59D9E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DC209-0A59-5FD1-C171-30ADD8A398A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32574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3B8-710B-4161-C483-078E636A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AA86E-1EDF-0F48-8FA2-A20A36692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C36EE-E7D1-F7F7-EF72-63EE9333D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4195A-498B-6FEA-64B6-4A2DB0A2AAD7}"/>
              </a:ext>
            </a:extLst>
          </p:cNvPr>
          <p:cNvSpPr>
            <a:spLocks noGrp="1"/>
          </p:cNvSpPr>
          <p:nvPr>
            <p:ph type="dt" sz="half" idx="10"/>
          </p:nvPr>
        </p:nvSpPr>
        <p:spPr/>
        <p:txBody>
          <a:bodyPr/>
          <a:lstStyle/>
          <a:p>
            <a:fld id="{12EF78E3-FDA3-4D28-AAA2-0B81F349A39D}" type="datetimeFigureOut">
              <a:rPr lang="en-US" smtClean="0"/>
              <a:t>3/21/2026</a:t>
            </a:fld>
            <a:endParaRPr lang="en-US" dirty="0"/>
          </a:p>
        </p:txBody>
      </p:sp>
      <p:sp>
        <p:nvSpPr>
          <p:cNvPr id="6" name="Footer Placeholder 5">
            <a:extLst>
              <a:ext uri="{FF2B5EF4-FFF2-40B4-BE49-F238E27FC236}">
                <a16:creationId xmlns:a16="http://schemas.microsoft.com/office/drawing/2014/main" id="{27021C8E-4CFA-3724-D270-2C986A8E1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2F3EDC-EF45-27F6-5093-EE57294845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96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76D2C-EE80-537F-D8A4-247190759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5CEEF-2B75-54CE-7156-9CBB37BF1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B6473-70B5-A7FF-AA4B-EF6D6369A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3/21/2026</a:t>
            </a:fld>
            <a:endParaRPr lang="en-US" dirty="0"/>
          </a:p>
        </p:txBody>
      </p:sp>
      <p:sp>
        <p:nvSpPr>
          <p:cNvPr id="5" name="Footer Placeholder 4">
            <a:extLst>
              <a:ext uri="{FF2B5EF4-FFF2-40B4-BE49-F238E27FC236}">
                <a16:creationId xmlns:a16="http://schemas.microsoft.com/office/drawing/2014/main" id="{A6C2BAAB-FC31-36BB-793D-099C68E5A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3B153A-ECAC-84C3-FAF9-E3015E0A4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504697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9" r:id="rId12"/>
    <p:sldLayoutId id="214748388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58960201"/>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8" r:id="rId14"/>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can01.safelinks.protection.outlook.com/?url=http%3A%2F%2Ftrack.spe.schoolmessenger.com%2Ff%2Fa%2FSToRuCG6NZNGlKPCGfwgxg~~%2FAAAAARA~%2Fzmn7djJiUJviYfPB8k58c9sbBFh9pie-17uIpwVBXIbHgCQsszzKBlzCA6jiB9FKU7EPMCKWxD1mAHl-H3vMbwyO1f4Bolqsuukegm-zKTAKYAwt7YLdHBl2wpb452UA6OoR2FPEnDtQ0y9sKrOBVA~~&amp;data=05%7C02%7CClaudine.Grant%40nbed.nb.ca%7C515551f699fa476c963108de76245f2b%7C4d2b5fdfc4d24911870968cc2f465c9f%7C0%7C0%7C639078095770362499%7CUnknown%7CTWFpbGZsb3d8eyJFbXB0eU1hcGkiOnRydWUsIlYiOiIwLjAuMDAwMCIsIlAiOiJXaW4zMiIsIkFOIjoiTWFpbCIsIldUIjoyfQ%3D%3D%7C0%7C%7C%7C&amp;sdata=zcwr%2FZU%2BMjZPTFeYuNiqVPU03abpNF8ALmdRFuhFSVk%3D&amp;reserved=0" TargetMode="Externa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6783" y="320287"/>
            <a:ext cx="6678433" cy="1616203"/>
          </a:xfrm>
        </p:spPr>
        <p:txBody>
          <a:bodyPr vert="horz" lIns="91440" tIns="45720" rIns="91440" bIns="45720" rtlCol="0" anchor="b">
            <a:normAutofit/>
          </a:bodyPr>
          <a:lstStyle/>
          <a:p>
            <a:pPr algn="l"/>
            <a:r>
              <a:rPr lang="en-US" sz="2700" dirty="0"/>
              <a:t>Winter PSSC meeting #4    March 18, 2026</a:t>
            </a:r>
            <a:br>
              <a:rPr lang="en-US" sz="2700" dirty="0"/>
            </a:br>
            <a:r>
              <a:rPr lang="en-US" sz="2700" dirty="0"/>
              <a:t>               </a:t>
            </a:r>
            <a:br>
              <a:rPr lang="en-US" sz="2800" b="1" i="1" dirty="0"/>
            </a:br>
            <a:r>
              <a:rPr lang="en-US" sz="2700" dirty="0"/>
              <a:t> </a:t>
            </a:r>
            <a:br>
              <a:rPr lang="en-US" sz="2700" dirty="0"/>
            </a:br>
            <a:endParaRPr lang="en-US" sz="2700" dirty="0"/>
          </a:p>
        </p:txBody>
      </p:sp>
      <p:sp>
        <p:nvSpPr>
          <p:cNvPr id="7" name="TextBox 6">
            <a:extLst>
              <a:ext uri="{FF2B5EF4-FFF2-40B4-BE49-F238E27FC236}">
                <a16:creationId xmlns:a16="http://schemas.microsoft.com/office/drawing/2014/main" id="{E68C8718-15A0-4B51-8DE9-DFD10C5FBAEF}"/>
              </a:ext>
            </a:extLst>
          </p:cNvPr>
          <p:cNvSpPr txBox="1"/>
          <p:nvPr/>
        </p:nvSpPr>
        <p:spPr>
          <a:xfrm>
            <a:off x="576048" y="682399"/>
            <a:ext cx="4331232" cy="4432041"/>
          </a:xfrm>
          <a:prstGeom prst="rect">
            <a:avLst/>
          </a:prstGeom>
        </p:spPr>
        <p:txBody>
          <a:bodyPr vert="horz" lIns="91440" tIns="45720" rIns="91440" bIns="45720" rtlCol="0" anchor="t">
            <a:normAutofit fontScale="25000" lnSpcReduction="20000"/>
          </a:bodyPr>
          <a:lstStyle/>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3500" dirty="0"/>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Jenna Dyer - Chair</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Jeremy Bosse – Vice Chair</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Jessica Smith (teacher rep.) - Secretary</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Hazel Chandler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err="1"/>
              <a:t>Setira</a:t>
            </a:r>
            <a:r>
              <a:rPr lang="en-US" sz="10000" dirty="0"/>
              <a:t> Williams</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Kathryn Mann</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Krista </a:t>
            </a:r>
            <a:r>
              <a:rPr lang="en-US" sz="10000" dirty="0" err="1"/>
              <a:t>Sockabasin</a:t>
            </a:r>
            <a:endParaRPr lang="en-US" sz="10000" dirty="0"/>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Sophia Rodriguez Gallagher   DEC rep.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Claudine Grant (principal)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DEC and Principal are non members</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700" dirty="0"/>
          </a:p>
        </p:txBody>
      </p:sp>
      <p:pic>
        <p:nvPicPr>
          <p:cNvPr id="1026" name="Picture 2" descr="Image preview">
            <a:extLst>
              <a:ext uri="{FF2B5EF4-FFF2-40B4-BE49-F238E27FC236}">
                <a16:creationId xmlns:a16="http://schemas.microsoft.com/office/drawing/2014/main" id="{CAA22AE1-45AD-6D74-2B71-E303CA2E8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7" r="1364"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32" name="Rectangle 103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96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2895-BA0E-435E-3D18-18D9AF235670}"/>
              </a:ext>
            </a:extLst>
          </p:cNvPr>
          <p:cNvSpPr>
            <a:spLocks noGrp="1"/>
          </p:cNvSpPr>
          <p:nvPr>
            <p:ph type="title"/>
          </p:nvPr>
        </p:nvSpPr>
        <p:spPr/>
        <p:txBody>
          <a:bodyPr/>
          <a:lstStyle/>
          <a:p>
            <a:r>
              <a:rPr lang="en-US" dirty="0"/>
              <a:t>What we heard from students</a:t>
            </a:r>
          </a:p>
        </p:txBody>
      </p:sp>
      <p:sp>
        <p:nvSpPr>
          <p:cNvPr id="3" name="Content Placeholder 2">
            <a:extLst>
              <a:ext uri="{FF2B5EF4-FFF2-40B4-BE49-F238E27FC236}">
                <a16:creationId xmlns:a16="http://schemas.microsoft.com/office/drawing/2014/main" id="{1F6DD89C-DDF7-062C-1615-493FC9109590}"/>
              </a:ext>
            </a:extLst>
          </p:cNvPr>
          <p:cNvSpPr>
            <a:spLocks noGrp="1"/>
          </p:cNvSpPr>
          <p:nvPr>
            <p:ph idx="1"/>
          </p:nvPr>
        </p:nvSpPr>
        <p:spPr>
          <a:xfrm>
            <a:off x="612647" y="1346662"/>
            <a:ext cx="11075048" cy="5237018"/>
          </a:xfrm>
        </p:spPr>
        <p:txBody>
          <a:bodyPr>
            <a:normAutofit/>
          </a:bodyPr>
          <a:lstStyle/>
          <a:p>
            <a:pPr marL="0" indent="0">
              <a:buNone/>
            </a:pPr>
            <a:r>
              <a:rPr lang="en-US" sz="2400" b="1" dirty="0"/>
              <a:t>Key Themes</a:t>
            </a:r>
          </a:p>
          <a:p>
            <a:r>
              <a:rPr lang="en-US" sz="2400" dirty="0"/>
              <a:t>Students want classrooms where people </a:t>
            </a:r>
            <a:r>
              <a:rPr lang="en-US" sz="2400" b="1" dirty="0"/>
              <a:t>listen and don’t interrupt</a:t>
            </a:r>
            <a:r>
              <a:rPr lang="en-US" sz="2400" dirty="0"/>
              <a:t>.</a:t>
            </a:r>
          </a:p>
          <a:p>
            <a:r>
              <a:rPr lang="en-US" sz="2400" dirty="0"/>
              <a:t>They want </a:t>
            </a:r>
            <a:r>
              <a:rPr lang="en-US" sz="2400" b="1" dirty="0"/>
              <a:t>respectful communication</a:t>
            </a:r>
            <a:r>
              <a:rPr lang="en-US" sz="2400" dirty="0"/>
              <a:t> during discussions.</a:t>
            </a:r>
          </a:p>
          <a:p>
            <a:r>
              <a:rPr lang="en-US" sz="2400" dirty="0"/>
              <a:t>Students want to feel </a:t>
            </a:r>
            <a:r>
              <a:rPr lang="en-US" sz="2400" b="1" dirty="0"/>
              <a:t>included and not left out</a:t>
            </a:r>
            <a:r>
              <a:rPr lang="en-US" sz="2400" dirty="0"/>
              <a:t> when working in groups.</a:t>
            </a:r>
          </a:p>
          <a:p>
            <a:r>
              <a:rPr lang="en-US" sz="2400" dirty="0"/>
              <a:t>Some students said group work can be difficult because of </a:t>
            </a:r>
            <a:r>
              <a:rPr lang="en-US" sz="2400" b="1" dirty="0"/>
              <a:t>conflicts, interruptions, or lack of cooperation</a:t>
            </a:r>
            <a:r>
              <a:rPr lang="en-US" sz="2400" dirty="0"/>
              <a:t>.</a:t>
            </a:r>
          </a:p>
          <a:p>
            <a:r>
              <a:rPr lang="en-US" sz="2400" dirty="0"/>
              <a:t>Students suggested simple norms like </a:t>
            </a:r>
            <a:r>
              <a:rPr lang="en-US" sz="2400" b="1" dirty="0"/>
              <a:t>one person speaking at a time and respecting others’ ideas</a:t>
            </a:r>
            <a:r>
              <a:rPr lang="en-US" sz="2400" dirty="0"/>
              <a:t>.</a:t>
            </a:r>
          </a:p>
          <a:p>
            <a:pPr marL="0" indent="0">
              <a:buNone/>
            </a:pPr>
            <a:endParaRPr lang="en-US" dirty="0"/>
          </a:p>
        </p:txBody>
      </p:sp>
    </p:spTree>
    <p:extLst>
      <p:ext uri="{BB962C8B-B14F-4D97-AF65-F5344CB8AC3E}">
        <p14:creationId xmlns:p14="http://schemas.microsoft.com/office/powerpoint/2010/main" val="53157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4BD4-24A4-53D6-397A-CFBEE34191C6}"/>
              </a:ext>
            </a:extLst>
          </p:cNvPr>
          <p:cNvSpPr>
            <a:spLocks noGrp="1"/>
          </p:cNvSpPr>
          <p:nvPr>
            <p:ph type="title"/>
          </p:nvPr>
        </p:nvSpPr>
        <p:spPr/>
        <p:txBody>
          <a:bodyPr/>
          <a:lstStyle/>
          <a:p>
            <a:r>
              <a:rPr lang="en-US" dirty="0"/>
              <a:t>What we heard from students</a:t>
            </a:r>
          </a:p>
        </p:txBody>
      </p:sp>
      <p:sp>
        <p:nvSpPr>
          <p:cNvPr id="3" name="Content Placeholder 2">
            <a:extLst>
              <a:ext uri="{FF2B5EF4-FFF2-40B4-BE49-F238E27FC236}">
                <a16:creationId xmlns:a16="http://schemas.microsoft.com/office/drawing/2014/main" id="{89706828-CCBB-39AE-5784-B5D61474AD5B}"/>
              </a:ext>
            </a:extLst>
          </p:cNvPr>
          <p:cNvSpPr>
            <a:spLocks noGrp="1"/>
          </p:cNvSpPr>
          <p:nvPr>
            <p:ph idx="1"/>
          </p:nvPr>
        </p:nvSpPr>
        <p:spPr/>
        <p:txBody>
          <a:bodyPr/>
          <a:lstStyle/>
          <a:p>
            <a:r>
              <a:rPr lang="en-US" dirty="0"/>
              <a:t>“</a:t>
            </a:r>
            <a:r>
              <a:rPr lang="en-US" sz="2500" dirty="0"/>
              <a:t>People should listen to each other and not interrupt.”</a:t>
            </a:r>
          </a:p>
          <a:p>
            <a:r>
              <a:rPr lang="en-US" sz="2500" dirty="0"/>
              <a:t>“No laughing at other people’s ideas.”</a:t>
            </a:r>
          </a:p>
          <a:p>
            <a:r>
              <a:rPr lang="en-US" sz="2500" dirty="0"/>
              <a:t>“Everyone should get a chance to speak.”</a:t>
            </a:r>
          </a:p>
          <a:p>
            <a:r>
              <a:rPr lang="en-US" sz="2500" dirty="0"/>
              <a:t>“Sometimes people get left out when groups are chosen.”</a:t>
            </a:r>
          </a:p>
          <a:p>
            <a:pPr marL="0" indent="0">
              <a:buNone/>
            </a:pPr>
            <a:endParaRPr lang="en-US" dirty="0"/>
          </a:p>
        </p:txBody>
      </p:sp>
    </p:spTree>
    <p:extLst>
      <p:ext uri="{BB962C8B-B14F-4D97-AF65-F5344CB8AC3E}">
        <p14:creationId xmlns:p14="http://schemas.microsoft.com/office/powerpoint/2010/main" val="29645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DF240-5663-153E-8C28-6E4440C88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C8C7C-DA84-2AE7-3312-821998365611}"/>
              </a:ext>
            </a:extLst>
          </p:cNvPr>
          <p:cNvSpPr>
            <a:spLocks noGrp="1"/>
          </p:cNvSpPr>
          <p:nvPr>
            <p:ph type="title"/>
          </p:nvPr>
        </p:nvSpPr>
        <p:spPr>
          <a:xfrm>
            <a:off x="594360" y="102875"/>
            <a:ext cx="2148840" cy="1680205"/>
          </a:xfrm>
        </p:spPr>
        <p:txBody>
          <a:bodyPr/>
          <a:lstStyle/>
          <a:p>
            <a:r>
              <a:rPr lang="en-US" dirty="0"/>
              <a:t>Our </a:t>
            </a:r>
            <a:br>
              <a:rPr lang="en-US" dirty="0"/>
            </a:br>
            <a:r>
              <a:rPr lang="en-US" dirty="0"/>
              <a:t>Next </a:t>
            </a:r>
            <a:br>
              <a:rPr lang="en-US" dirty="0"/>
            </a:br>
            <a:r>
              <a:rPr lang="en-US" dirty="0"/>
              <a:t>Steps</a:t>
            </a:r>
          </a:p>
        </p:txBody>
      </p:sp>
      <p:sp>
        <p:nvSpPr>
          <p:cNvPr id="3" name="Content Placeholder 2">
            <a:extLst>
              <a:ext uri="{FF2B5EF4-FFF2-40B4-BE49-F238E27FC236}">
                <a16:creationId xmlns:a16="http://schemas.microsoft.com/office/drawing/2014/main" id="{FDCCCC3F-2801-3F54-E1CA-7AB9F8A39C02}"/>
              </a:ext>
            </a:extLst>
          </p:cNvPr>
          <p:cNvSpPr>
            <a:spLocks noGrp="1"/>
          </p:cNvSpPr>
          <p:nvPr>
            <p:ph sz="quarter" idx="13"/>
          </p:nvPr>
        </p:nvSpPr>
        <p:spPr>
          <a:xfrm>
            <a:off x="3532908" y="1238948"/>
            <a:ext cx="8215745" cy="5066936"/>
          </a:xfrm>
        </p:spPr>
        <p:txBody>
          <a:bodyPr>
            <a:normAutofit/>
          </a:bodyPr>
          <a:lstStyle/>
          <a:p>
            <a:r>
              <a:rPr lang="en-US" sz="4300" b="1" dirty="0"/>
              <a:t>Email to Parents </a:t>
            </a:r>
          </a:p>
          <a:p>
            <a:pPr lvl="1"/>
            <a:r>
              <a:rPr lang="en-US" sz="4000" dirty="0"/>
              <a:t>March 24</a:t>
            </a:r>
            <a:r>
              <a:rPr lang="en-US" sz="4000" baseline="30000" dirty="0"/>
              <a:t>th</a:t>
            </a:r>
            <a:r>
              <a:rPr lang="en-US" sz="4000" dirty="0"/>
              <a:t> – staff meeting regroup</a:t>
            </a:r>
          </a:p>
          <a:p>
            <a:pPr lvl="1"/>
            <a:r>
              <a:rPr lang="en-US" sz="4000" dirty="0"/>
              <a:t>March 30</a:t>
            </a:r>
            <a:r>
              <a:rPr lang="en-US" sz="4000" baseline="30000" dirty="0"/>
              <a:t>th</a:t>
            </a:r>
            <a:r>
              <a:rPr lang="en-US" sz="4000" dirty="0"/>
              <a:t> – launch </a:t>
            </a:r>
          </a:p>
          <a:p>
            <a:pPr lvl="1"/>
            <a:r>
              <a:rPr lang="en-US" sz="4000" dirty="0"/>
              <a:t>April 2</a:t>
            </a:r>
            <a:r>
              <a:rPr lang="en-US" sz="4000" baseline="30000" dirty="0"/>
              <a:t>nd</a:t>
            </a:r>
            <a:r>
              <a:rPr lang="en-US" sz="4000" dirty="0"/>
              <a:t> – staff reflection</a:t>
            </a:r>
          </a:p>
          <a:p>
            <a:pPr lvl="1"/>
            <a:endParaRPr lang="en-US" sz="10000" dirty="0"/>
          </a:p>
          <a:p>
            <a:endParaRPr lang="en-US" dirty="0"/>
          </a:p>
        </p:txBody>
      </p:sp>
      <p:sp>
        <p:nvSpPr>
          <p:cNvPr id="4" name="Title 1">
            <a:extLst>
              <a:ext uri="{FF2B5EF4-FFF2-40B4-BE49-F238E27FC236}">
                <a16:creationId xmlns:a16="http://schemas.microsoft.com/office/drawing/2014/main" id="{864F63AF-838E-882F-41EA-45C3E862A697}"/>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52773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1B20-605C-E795-3CB4-E8049BA29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43107-4208-B4F5-1F36-C43E769353AA}"/>
              </a:ext>
            </a:extLst>
          </p:cNvPr>
          <p:cNvSpPr>
            <a:spLocks noGrp="1"/>
          </p:cNvSpPr>
          <p:nvPr>
            <p:ph type="title"/>
          </p:nvPr>
        </p:nvSpPr>
        <p:spPr>
          <a:xfrm>
            <a:off x="594360" y="102875"/>
            <a:ext cx="3669730" cy="1680205"/>
          </a:xfrm>
        </p:spPr>
        <p:txBody>
          <a:bodyPr/>
          <a:lstStyle/>
          <a:p>
            <a:r>
              <a:rPr lang="en-US" dirty="0"/>
              <a:t>School Improvement Goal </a:t>
            </a:r>
          </a:p>
        </p:txBody>
      </p:sp>
      <p:sp>
        <p:nvSpPr>
          <p:cNvPr id="3" name="Content Placeholder 2">
            <a:extLst>
              <a:ext uri="{FF2B5EF4-FFF2-40B4-BE49-F238E27FC236}">
                <a16:creationId xmlns:a16="http://schemas.microsoft.com/office/drawing/2014/main" id="{1C29E7EC-D45F-9435-20A7-DDB9E280DAE6}"/>
              </a:ext>
            </a:extLst>
          </p:cNvPr>
          <p:cNvSpPr>
            <a:spLocks noGrp="1"/>
          </p:cNvSpPr>
          <p:nvPr>
            <p:ph sz="quarter" idx="13"/>
          </p:nvPr>
        </p:nvSpPr>
        <p:spPr>
          <a:xfrm>
            <a:off x="1912775" y="2255985"/>
            <a:ext cx="9975837" cy="5066936"/>
          </a:xfrm>
        </p:spPr>
        <p:txBody>
          <a:bodyPr>
            <a:normAutofit/>
          </a:bodyPr>
          <a:lstStyle/>
          <a:p>
            <a:pPr>
              <a:lnSpc>
                <a:spcPct val="100000"/>
              </a:lnSpc>
            </a:pPr>
            <a:r>
              <a:rPr lang="en-US" sz="3500" dirty="0">
                <a:latin typeface="Times New Roman" panose="02020603050405020304" pitchFamily="18" charset="0"/>
                <a:cs typeface="Times New Roman" panose="02020603050405020304" pitchFamily="18" charset="0"/>
              </a:rPr>
              <a:t>By June 2026, PAMS will improve behavioral engagement by creating a student-centered learning environment. 100% of teachers will intentionally incorporate the three learning styles in classroom instruction. We will tailor instruction to meet the learning styles of students while incorporating choice, voice, and relevance to content areas.</a:t>
            </a:r>
          </a:p>
          <a:p>
            <a:pPr>
              <a:lnSpc>
                <a:spcPct val="100000"/>
              </a:lnSpc>
            </a:pPr>
            <a:endParaRPr lang="en-US" dirty="0"/>
          </a:p>
        </p:txBody>
      </p:sp>
      <p:sp>
        <p:nvSpPr>
          <p:cNvPr id="4" name="Title 1">
            <a:extLst>
              <a:ext uri="{FF2B5EF4-FFF2-40B4-BE49-F238E27FC236}">
                <a16:creationId xmlns:a16="http://schemas.microsoft.com/office/drawing/2014/main" id="{8276CBA0-BB56-1489-3708-CB27008648BA}"/>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10758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C082-9183-D257-C82D-66AFE3A9C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0A3FB-8ED4-E705-377D-0F7750F4E313}"/>
              </a:ext>
            </a:extLst>
          </p:cNvPr>
          <p:cNvSpPr>
            <a:spLocks noGrp="1"/>
          </p:cNvSpPr>
          <p:nvPr>
            <p:ph type="title"/>
          </p:nvPr>
        </p:nvSpPr>
        <p:spPr>
          <a:xfrm>
            <a:off x="594360" y="102875"/>
            <a:ext cx="3669730" cy="1680205"/>
          </a:xfrm>
        </p:spPr>
        <p:txBody>
          <a:bodyPr/>
          <a:lstStyle/>
          <a:p>
            <a:r>
              <a:rPr lang="en-US" dirty="0"/>
              <a:t>Progress monitoring </a:t>
            </a:r>
          </a:p>
        </p:txBody>
      </p:sp>
      <p:sp>
        <p:nvSpPr>
          <p:cNvPr id="3" name="Content Placeholder 2">
            <a:extLst>
              <a:ext uri="{FF2B5EF4-FFF2-40B4-BE49-F238E27FC236}">
                <a16:creationId xmlns:a16="http://schemas.microsoft.com/office/drawing/2014/main" id="{0D17B053-AD3A-D05B-7BB2-7116DC93A3E0}"/>
              </a:ext>
            </a:extLst>
          </p:cNvPr>
          <p:cNvSpPr>
            <a:spLocks noGrp="1"/>
          </p:cNvSpPr>
          <p:nvPr>
            <p:ph sz="quarter" idx="13"/>
          </p:nvPr>
        </p:nvSpPr>
        <p:spPr>
          <a:xfrm>
            <a:off x="1912775" y="2255985"/>
            <a:ext cx="9975837" cy="5066936"/>
          </a:xfrm>
        </p:spPr>
        <p:txBody>
          <a:bodyPr>
            <a:normAutofit/>
          </a:bodyPr>
          <a:lstStyle/>
          <a:p>
            <a:r>
              <a:rPr lang="en-US" sz="3600" b="1" dirty="0"/>
              <a:t>Year end success will show a 10% increase in positive responses to questions 4,6, and 12 of the 2024 provincial student survey. </a:t>
            </a:r>
          </a:p>
          <a:p>
            <a:r>
              <a:rPr lang="en-US" sz="3600" b="1" dirty="0"/>
              <a:t>Progress monitoring will in-house student surveys, administration walkthroughs, and teacher self-assessments.</a:t>
            </a:r>
          </a:p>
          <a:p>
            <a:pPr>
              <a:lnSpc>
                <a:spcPct val="100000"/>
              </a:lnSpc>
            </a:pPr>
            <a:endParaRPr lang="en-US" dirty="0"/>
          </a:p>
        </p:txBody>
      </p:sp>
      <p:sp>
        <p:nvSpPr>
          <p:cNvPr id="4" name="Title 1">
            <a:extLst>
              <a:ext uri="{FF2B5EF4-FFF2-40B4-BE49-F238E27FC236}">
                <a16:creationId xmlns:a16="http://schemas.microsoft.com/office/drawing/2014/main" id="{008AD28E-12C8-FB97-7C82-9FE8DBCED91C}"/>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98923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84A30-2BF0-9C48-AACE-4334BF0B6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D67C9-D941-26FF-834E-2165B1E6C60C}"/>
              </a:ext>
            </a:extLst>
          </p:cNvPr>
          <p:cNvSpPr>
            <a:spLocks noGrp="1"/>
          </p:cNvSpPr>
          <p:nvPr>
            <p:ph type="title"/>
          </p:nvPr>
        </p:nvSpPr>
        <p:spPr>
          <a:xfrm>
            <a:off x="594360" y="102875"/>
            <a:ext cx="3669730" cy="1680205"/>
          </a:xfrm>
        </p:spPr>
        <p:txBody>
          <a:bodyPr/>
          <a:lstStyle/>
          <a:p>
            <a:r>
              <a:rPr lang="en-US" dirty="0"/>
              <a:t>Progress monitoring </a:t>
            </a:r>
          </a:p>
        </p:txBody>
      </p:sp>
      <p:sp>
        <p:nvSpPr>
          <p:cNvPr id="3" name="Content Placeholder 2">
            <a:extLst>
              <a:ext uri="{FF2B5EF4-FFF2-40B4-BE49-F238E27FC236}">
                <a16:creationId xmlns:a16="http://schemas.microsoft.com/office/drawing/2014/main" id="{99FFA6A7-5767-964F-71E2-0CBB61A2884C}"/>
              </a:ext>
            </a:extLst>
          </p:cNvPr>
          <p:cNvSpPr>
            <a:spLocks noGrp="1"/>
          </p:cNvSpPr>
          <p:nvPr>
            <p:ph sz="quarter" idx="13"/>
          </p:nvPr>
        </p:nvSpPr>
        <p:spPr>
          <a:xfrm>
            <a:off x="1912775" y="2255985"/>
            <a:ext cx="9975837" cy="5066936"/>
          </a:xfrm>
        </p:spPr>
        <p:txBody>
          <a:bodyPr>
            <a:normAutofit/>
          </a:bodyPr>
          <a:lstStyle/>
          <a:p>
            <a:r>
              <a:rPr lang="en-US" sz="3600" b="1" dirty="0"/>
              <a:t>Subject teams meet formally to discuss strategies to meet learning styles.</a:t>
            </a:r>
          </a:p>
          <a:p>
            <a:r>
              <a:rPr lang="en-US" sz="3600" b="1" dirty="0"/>
              <a:t>Grade level teams meet monthly to share success and challenges </a:t>
            </a:r>
          </a:p>
          <a:p>
            <a:r>
              <a:rPr lang="en-US" sz="3600" b="1" dirty="0"/>
              <a:t>Student survey will take place week of April 7</a:t>
            </a:r>
            <a:r>
              <a:rPr lang="en-US" sz="3600" b="1" baseline="30000" dirty="0"/>
              <a:t>th</a:t>
            </a:r>
            <a:r>
              <a:rPr lang="en-US" sz="3600" b="1" dirty="0"/>
              <a:t> to assess progress on key indicators of success.</a:t>
            </a:r>
          </a:p>
          <a:p>
            <a:pPr marL="0" indent="0">
              <a:buNone/>
            </a:pPr>
            <a:r>
              <a:rPr lang="en-US" sz="3600" b="1" dirty="0"/>
              <a:t> </a:t>
            </a:r>
          </a:p>
          <a:p>
            <a:pPr>
              <a:lnSpc>
                <a:spcPct val="100000"/>
              </a:lnSpc>
            </a:pPr>
            <a:endParaRPr lang="en-US" dirty="0"/>
          </a:p>
        </p:txBody>
      </p:sp>
      <p:sp>
        <p:nvSpPr>
          <p:cNvPr id="4" name="Title 1">
            <a:extLst>
              <a:ext uri="{FF2B5EF4-FFF2-40B4-BE49-F238E27FC236}">
                <a16:creationId xmlns:a16="http://schemas.microsoft.com/office/drawing/2014/main" id="{172DE5B2-7071-93BE-5948-6F781E57B38C}"/>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19683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2EA2C-1B26-C72D-B1E8-6B3DB62BD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66B30-24C7-A62A-D20A-2298BB932B40}"/>
              </a:ext>
            </a:extLst>
          </p:cNvPr>
          <p:cNvSpPr>
            <a:spLocks noGrp="1"/>
          </p:cNvSpPr>
          <p:nvPr>
            <p:ph type="title"/>
          </p:nvPr>
        </p:nvSpPr>
        <p:spPr>
          <a:xfrm>
            <a:off x="594360" y="102875"/>
            <a:ext cx="10873740" cy="1680205"/>
          </a:xfrm>
        </p:spPr>
        <p:txBody>
          <a:bodyPr anchor="b">
            <a:normAutofit/>
          </a:bodyPr>
          <a:lstStyle/>
          <a:p>
            <a:r>
              <a:rPr lang="en-US" dirty="0"/>
              <a:t>Special events and Projects</a:t>
            </a:r>
          </a:p>
        </p:txBody>
      </p:sp>
      <p:sp>
        <p:nvSpPr>
          <p:cNvPr id="4" name="Title 1">
            <a:extLst>
              <a:ext uri="{FF2B5EF4-FFF2-40B4-BE49-F238E27FC236}">
                <a16:creationId xmlns:a16="http://schemas.microsoft.com/office/drawing/2014/main" id="{CA4B2B6B-CB7F-AB3B-CAA4-47151117D774}"/>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71070673-F285-1976-ABF5-18BFFBD9BBD1}"/>
              </a:ext>
            </a:extLst>
          </p:cNvPr>
          <p:cNvSpPr>
            <a:spLocks noGrp="1"/>
          </p:cNvSpPr>
          <p:nvPr>
            <p:ph sz="quarter" idx="13"/>
          </p:nvPr>
        </p:nvSpPr>
        <p:spPr/>
        <p:txBody>
          <a:bodyPr>
            <a:normAutofit/>
          </a:bodyPr>
          <a:lstStyle/>
          <a:p>
            <a:r>
              <a:rPr lang="en-US" dirty="0"/>
              <a:t>Land based learning  - an opportunity for Wolastoqey students to learn from elders and community members – </a:t>
            </a:r>
            <a:r>
              <a:rPr lang="en-US" dirty="0" err="1"/>
              <a:t>Negqotkuk</a:t>
            </a:r>
            <a:r>
              <a:rPr lang="en-US" dirty="0"/>
              <a:t>, March 18</a:t>
            </a:r>
          </a:p>
          <a:p>
            <a:r>
              <a:rPr lang="en-US" dirty="0"/>
              <a:t>“Power-Up 2026” – an event for 2SLGBTQIA+ middle school students and allies     -     Woodstock, March 19</a:t>
            </a:r>
            <a:r>
              <a:rPr lang="en-US" baseline="30000" dirty="0"/>
              <a:t>th</a:t>
            </a:r>
            <a:r>
              <a:rPr lang="en-US" dirty="0"/>
              <a:t>  </a:t>
            </a:r>
          </a:p>
          <a:p>
            <a:r>
              <a:rPr lang="en-US" dirty="0"/>
              <a:t>“Sugar Moon” sugar bush visit and breakfast/lunch – April 1</a:t>
            </a:r>
            <a:r>
              <a:rPr lang="en-US" baseline="30000" dirty="0"/>
              <a:t>st</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63692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6766E2-13FA-73AF-8566-FAA7ACF3091E}"/>
            </a:ext>
          </a:extLst>
        </p:cNvPr>
        <p:cNvGrpSpPr/>
        <p:nvPr/>
      </p:nvGrpSpPr>
      <p:grpSpPr>
        <a:xfrm>
          <a:off x="0" y="0"/>
          <a:ext cx="0" cy="0"/>
          <a:chOff x="0" y="0"/>
          <a:chExt cx="0" cy="0"/>
        </a:xfrm>
      </p:grpSpPr>
      <p:sp>
        <p:nvSpPr>
          <p:cNvPr id="72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AEE41D1-87C7-2797-ACFF-85357948E75C}"/>
              </a:ext>
            </a:extLst>
          </p:cNvPr>
          <p:cNvSpPr>
            <a:spLocks noGrp="1"/>
          </p:cNvSpPr>
          <p:nvPr>
            <p:ph type="title"/>
          </p:nvPr>
        </p:nvSpPr>
        <p:spPr>
          <a:xfrm>
            <a:off x="1028700" y="1967266"/>
            <a:ext cx="2628900" cy="2547257"/>
          </a:xfrm>
          <a:noFill/>
        </p:spPr>
        <p:txBody>
          <a:bodyPr anchor="ctr">
            <a:normAutofit/>
          </a:bodyPr>
          <a:lstStyle/>
          <a:p>
            <a:pPr algn="ctr"/>
            <a:r>
              <a:rPr lang="en-US" sz="3600" dirty="0">
                <a:solidFill>
                  <a:srgbClr val="FFFFFF"/>
                </a:solidFill>
              </a:rPr>
              <a:t>Bingo Night </a:t>
            </a:r>
          </a:p>
        </p:txBody>
      </p:sp>
      <p:pic>
        <p:nvPicPr>
          <p:cNvPr id="3074" name="Picture 2" descr="May be an image of text that says 'MR BEARS CANTEEN CANTEEN AVAILABLE Night DRAW DRAW 50/50 S Join us for a night of fun and games at the Chocolate Bar Bingo Night! 24TH FEB 2 6:30-7:30 PM 7 PERTH-ANDOVER MIDDLE SCHOOL : Entry fee is one full size chocolate bar or $2 for Everyone is welcome 9 card 6'">
            <a:extLst>
              <a:ext uri="{FF2B5EF4-FFF2-40B4-BE49-F238E27FC236}">
                <a16:creationId xmlns:a16="http://schemas.microsoft.com/office/drawing/2014/main" id="{90FEF068-ABA7-B2F3-8303-6A68A10D5A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3046" y="643466"/>
            <a:ext cx="6649240" cy="55687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AA8C757-9C00-C1C3-5DB7-592F73257B8D}"/>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8AA8C757-9C00-C1C3-5DB7-592F73257B8D}"/>
                  </a:ext>
                </a:extLst>
              </p:cNvPr>
              <p:cNvPicPr/>
              <p:nvPr/>
            </p:nvPicPr>
            <p:blipFill>
              <a:blip r:embed="rId4"/>
              <a:stretch>
                <a:fillRect/>
              </a:stretch>
            </p:blipFill>
            <p:spPr>
              <a:xfrm>
                <a:off x="5677865" y="1104785"/>
                <a:ext cx="108000" cy="216000"/>
              </a:xfrm>
              <a:prstGeom prst="rect">
                <a:avLst/>
              </a:prstGeom>
            </p:spPr>
          </p:pic>
        </mc:Fallback>
      </mc:AlternateContent>
    </p:spTree>
    <p:extLst>
      <p:ext uri="{BB962C8B-B14F-4D97-AF65-F5344CB8AC3E}">
        <p14:creationId xmlns:p14="http://schemas.microsoft.com/office/powerpoint/2010/main" val="128734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C1AC21-FBF1-FCE6-3FF8-4FB8967979E8}"/>
            </a:ext>
          </a:extLst>
        </p:cNvPr>
        <p:cNvGrpSpPr/>
        <p:nvPr/>
      </p:nvGrpSpPr>
      <p:grpSpPr>
        <a:xfrm>
          <a:off x="0" y="0"/>
          <a:ext cx="0" cy="0"/>
          <a:chOff x="0" y="0"/>
          <a:chExt cx="0" cy="0"/>
        </a:xfrm>
      </p:grpSpPr>
      <p:sp>
        <p:nvSpPr>
          <p:cNvPr id="7230" name="Flowchart: Document 722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2A4C641-7078-927C-38A6-8DE35CC7CA1E}"/>
              </a:ext>
            </a:extLst>
          </p:cNvPr>
          <p:cNvSpPr>
            <a:spLocks noGrp="1"/>
          </p:cNvSpPr>
          <p:nvPr>
            <p:ph type="title"/>
          </p:nvPr>
        </p:nvSpPr>
        <p:spPr>
          <a:xfrm>
            <a:off x="838200" y="171162"/>
            <a:ext cx="2840182" cy="2371148"/>
          </a:xfrm>
        </p:spPr>
        <p:txBody>
          <a:bodyPr>
            <a:normAutofit/>
          </a:bodyPr>
          <a:lstStyle/>
          <a:p>
            <a:r>
              <a:rPr lang="en-US" sz="3200" dirty="0">
                <a:solidFill>
                  <a:srgbClr val="FFFFFF"/>
                </a:solidFill>
              </a:rPr>
              <a:t>French pride week </a:t>
            </a:r>
          </a:p>
        </p:txBody>
      </p:sp>
      <p:pic>
        <p:nvPicPr>
          <p:cNvPr id="2050" name="Picture 2" descr="May be a doodle of text that says 'SEMAINE DE LA FIERTĆ FRANÇAISE LUNDI MARDI MARDI 16 AU 20 MARS MERCREDI JEUDI Habille-toi/ en rouge Habille-toi/ en blanc! VENDREDI Habille-toi/ en bleu! Habille-toi/ en jaune! Poutine pour le diner Habille-toi/ avec les couleurs de l'Acadie! Ployes servi pendant e ediner Pet de soeur pendant le diner'">
            <a:extLst>
              <a:ext uri="{FF2B5EF4-FFF2-40B4-BE49-F238E27FC236}">
                <a16:creationId xmlns:a16="http://schemas.microsoft.com/office/drawing/2014/main" id="{89C789CB-50E3-DA47-1962-6989CD62F9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07933" y="674162"/>
            <a:ext cx="7347537" cy="55106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620D1AD-4728-3844-A287-25AB446B8F2A}"/>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2620D1AD-4728-3844-A287-25AB446B8F2A}"/>
                  </a:ext>
                </a:extLst>
              </p:cNvPr>
              <p:cNvPicPr/>
              <p:nvPr/>
            </p:nvPicPr>
            <p:blipFill>
              <a:blip r:embed="rId4"/>
              <a:stretch>
                <a:fillRect/>
              </a:stretch>
            </p:blipFill>
            <p:spPr>
              <a:xfrm>
                <a:off x="5677865" y="1104785"/>
                <a:ext cx="108000" cy="216000"/>
              </a:xfrm>
              <a:prstGeom prst="rect">
                <a:avLst/>
              </a:prstGeom>
            </p:spPr>
          </p:pic>
        </mc:Fallback>
      </mc:AlternateContent>
    </p:spTree>
    <p:extLst>
      <p:ext uri="{BB962C8B-B14F-4D97-AF65-F5344CB8AC3E}">
        <p14:creationId xmlns:p14="http://schemas.microsoft.com/office/powerpoint/2010/main" val="50647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0409-08B5-D126-0FAE-DB4FA8C3B4F6}"/>
              </a:ext>
            </a:extLst>
          </p:cNvPr>
          <p:cNvSpPr>
            <a:spLocks noGrp="1"/>
          </p:cNvSpPr>
          <p:nvPr>
            <p:ph type="title"/>
          </p:nvPr>
        </p:nvSpPr>
        <p:spPr/>
        <p:txBody>
          <a:bodyPr/>
          <a:lstStyle/>
          <a:p>
            <a:r>
              <a:rPr lang="en-US" dirty="0"/>
              <a:t>Transitions  grade 5 – tentative </a:t>
            </a:r>
          </a:p>
        </p:txBody>
      </p:sp>
      <p:sp>
        <p:nvSpPr>
          <p:cNvPr id="3" name="TextBox 2">
            <a:extLst>
              <a:ext uri="{FF2B5EF4-FFF2-40B4-BE49-F238E27FC236}">
                <a16:creationId xmlns:a16="http://schemas.microsoft.com/office/drawing/2014/main" id="{3B60C587-2DB3-F66F-0C17-73E8A078D0BB}"/>
              </a:ext>
            </a:extLst>
          </p:cNvPr>
          <p:cNvSpPr txBox="1"/>
          <p:nvPr/>
        </p:nvSpPr>
        <p:spPr>
          <a:xfrm>
            <a:off x="629920" y="1859280"/>
            <a:ext cx="11043920" cy="5293757"/>
          </a:xfrm>
          <a:prstGeom prst="rect">
            <a:avLst/>
          </a:prstGeom>
          <a:noFill/>
        </p:spPr>
        <p:txBody>
          <a:bodyPr wrap="square" rtlCol="0">
            <a:spAutoFit/>
          </a:bodyPr>
          <a:lstStyle/>
          <a:p>
            <a:pPr fontAlgn="base">
              <a:lnSpc>
                <a:spcPts val="1564"/>
              </a:lnSpc>
              <a:spcAft>
                <a:spcPts val="800"/>
              </a:spcAft>
            </a:pPr>
            <a:r>
              <a:rPr lang="en-US" b="1" dirty="0">
                <a:solidFill>
                  <a:srgbClr val="000000"/>
                </a:solidFill>
                <a:highlight>
                  <a:srgbClr val="FFFF00"/>
                </a:highlight>
                <a:latin typeface="Aptos" panose="020B0004020202020204" pitchFamily="34" charset="0"/>
              </a:rPr>
              <a:t>Feb. 18</a:t>
            </a:r>
            <a:r>
              <a:rPr lang="en-US" b="1" baseline="30000" dirty="0">
                <a:solidFill>
                  <a:srgbClr val="000000"/>
                </a:solidFill>
                <a:highlight>
                  <a:srgbClr val="FFFF00"/>
                </a:highlight>
                <a:latin typeface="Aptos" panose="020B0004020202020204" pitchFamily="34" charset="0"/>
              </a:rPr>
              <a:t>th</a:t>
            </a:r>
            <a:r>
              <a:rPr lang="en-US" b="1" dirty="0">
                <a:solidFill>
                  <a:srgbClr val="000000"/>
                </a:solidFill>
                <a:highlight>
                  <a:srgbClr val="FFFF00"/>
                </a:highlight>
                <a:latin typeface="Aptos" panose="020B0004020202020204" pitchFamily="34" charset="0"/>
              </a:rPr>
              <a:t>  PBIS </a:t>
            </a:r>
            <a:r>
              <a:rPr lang="en-US" dirty="0">
                <a:solidFill>
                  <a:srgbClr val="000000"/>
                </a:solidFill>
                <a:highlight>
                  <a:srgbClr val="FFFF00"/>
                </a:highlight>
                <a:latin typeface="Aptos" panose="020B0004020202020204" pitchFamily="34" charset="0"/>
              </a:rPr>
              <a:t>Sliding Party/ Fire/ Hot Chocolate</a:t>
            </a:r>
          </a:p>
          <a:p>
            <a:pPr fontAlgn="base">
              <a:lnSpc>
                <a:spcPts val="1564"/>
              </a:lnSpc>
              <a:spcAft>
                <a:spcPts val="800"/>
              </a:spcAft>
            </a:pPr>
            <a:endParaRPr lang="en-US" b="1" dirty="0">
              <a:solidFill>
                <a:srgbClr val="000000"/>
              </a:solidFill>
              <a:highlight>
                <a:srgbClr val="FFFF00"/>
              </a:highlight>
              <a:latin typeface="Aptos" panose="020B0004020202020204" pitchFamily="34" charset="0"/>
            </a:endParaRPr>
          </a:p>
          <a:p>
            <a:pPr fontAlgn="base">
              <a:lnSpc>
                <a:spcPts val="1564"/>
              </a:lnSpc>
              <a:spcAft>
                <a:spcPts val="800"/>
              </a:spcAft>
            </a:pPr>
            <a:r>
              <a:rPr lang="en-US" b="1" dirty="0">
                <a:solidFill>
                  <a:srgbClr val="000000"/>
                </a:solidFill>
                <a:highlight>
                  <a:srgbClr val="FFFF00"/>
                </a:highlight>
                <a:latin typeface="Aptos" panose="020B0004020202020204" pitchFamily="34" charset="0"/>
              </a:rPr>
              <a:t>Feb 26 </a:t>
            </a:r>
            <a:r>
              <a:rPr lang="en-US" dirty="0">
                <a:solidFill>
                  <a:srgbClr val="000000"/>
                </a:solidFill>
                <a:highlight>
                  <a:srgbClr val="FFFF00"/>
                </a:highlight>
                <a:latin typeface="Aptos" panose="020B0004020202020204" pitchFamily="34" charset="0"/>
              </a:rPr>
              <a:t>Chocolate bar Bingo </a:t>
            </a:r>
          </a:p>
          <a:p>
            <a:pPr fontAlgn="base">
              <a:lnSpc>
                <a:spcPts val="1564"/>
              </a:lnSpc>
              <a:spcAft>
                <a:spcPts val="800"/>
              </a:spcAft>
            </a:pPr>
            <a:endParaRPr lang="en-US" dirty="0">
              <a:solidFill>
                <a:srgbClr val="000000"/>
              </a:solidFill>
              <a:highlight>
                <a:srgbClr val="FFFF00"/>
              </a:highlight>
              <a:latin typeface="Aptos" panose="020B0004020202020204" pitchFamily="34" charset="0"/>
            </a:endParaRPr>
          </a:p>
          <a:p>
            <a:pPr fontAlgn="base">
              <a:lnSpc>
                <a:spcPts val="1564"/>
              </a:lnSpc>
              <a:spcAft>
                <a:spcPts val="800"/>
              </a:spcAft>
            </a:pPr>
            <a:r>
              <a:rPr lang="en-US" dirty="0">
                <a:solidFill>
                  <a:srgbClr val="000000"/>
                </a:solidFill>
                <a:highlight>
                  <a:srgbClr val="FFFF00"/>
                </a:highlight>
                <a:latin typeface="Aptos" panose="020B0004020202020204" pitchFamily="34" charset="0"/>
              </a:rPr>
              <a:t> </a:t>
            </a:r>
            <a:r>
              <a:rPr lang="en-US" b="1" dirty="0">
                <a:solidFill>
                  <a:srgbClr val="000000"/>
                </a:solidFill>
                <a:highlight>
                  <a:srgbClr val="FFFF00"/>
                </a:highlight>
                <a:latin typeface="Aptos" panose="020B0004020202020204" pitchFamily="34" charset="0"/>
              </a:rPr>
              <a:t>Mar. 12  AES &amp; Mah-Sos</a:t>
            </a:r>
            <a:r>
              <a:rPr lang="en-US" dirty="0">
                <a:solidFill>
                  <a:srgbClr val="000000"/>
                </a:solidFill>
                <a:highlight>
                  <a:srgbClr val="FFFF00"/>
                </a:highlight>
                <a:latin typeface="Aptos" panose="020B0004020202020204" pitchFamily="34" charset="0"/>
              </a:rPr>
              <a:t>  visit for welcome activity</a:t>
            </a:r>
            <a:r>
              <a:rPr lang="en-US" dirty="0">
                <a:solidFill>
                  <a:srgbClr val="000000"/>
                </a:solidFill>
                <a:latin typeface="Aptos" panose="020B0004020202020204" pitchFamily="34" charset="0"/>
              </a:rPr>
              <a:t>.</a:t>
            </a:r>
          </a:p>
          <a:p>
            <a:pPr fontAlgn="base">
              <a:lnSpc>
                <a:spcPts val="1564"/>
              </a:lnSpc>
              <a:spcAft>
                <a:spcPts val="800"/>
              </a:spcAft>
            </a:pPr>
            <a:r>
              <a:rPr lang="en-US" dirty="0">
                <a:solidFill>
                  <a:srgbClr val="000000"/>
                </a:solidFill>
                <a:latin typeface="Aptos" panose="020B0004020202020204" pitchFamily="34" charset="0"/>
              </a:rPr>
              <a:t>   </a:t>
            </a: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latin typeface="Aptos" panose="020B0004020202020204" pitchFamily="34" charset="0"/>
              </a:rPr>
              <a:t>Apr. 8</a:t>
            </a:r>
            <a:r>
              <a:rPr lang="en-US" b="1" baseline="30000" dirty="0">
                <a:solidFill>
                  <a:srgbClr val="000000"/>
                </a:solidFill>
                <a:latin typeface="Aptos" panose="020B0004020202020204" pitchFamily="34" charset="0"/>
              </a:rPr>
              <a:t>th</a:t>
            </a:r>
            <a:r>
              <a:rPr lang="en-US" b="1" dirty="0">
                <a:solidFill>
                  <a:srgbClr val="000000"/>
                </a:solidFill>
                <a:latin typeface="Aptos" panose="020B0004020202020204" pitchFamily="34" charset="0"/>
              </a:rPr>
              <a:t> </a:t>
            </a:r>
            <a:r>
              <a:rPr lang="en-US" dirty="0">
                <a:solidFill>
                  <a:srgbClr val="000000"/>
                </a:solidFill>
                <a:latin typeface="Aptos" panose="020B0004020202020204" pitchFamily="34" charset="0"/>
              </a:rPr>
              <a:t>PAMS staff visits</a:t>
            </a:r>
            <a:r>
              <a:rPr lang="en-US" b="1" dirty="0">
                <a:solidFill>
                  <a:srgbClr val="000000"/>
                </a:solidFill>
                <a:latin typeface="Aptos" panose="020B0004020202020204" pitchFamily="34" charset="0"/>
              </a:rPr>
              <a:t> Mah-Sos and AES for Q and A </a:t>
            </a:r>
            <a:endParaRPr lang="en-US" dirty="0">
              <a:solidFill>
                <a:srgbClr val="000000"/>
              </a:solidFill>
              <a:latin typeface="Aptos" panose="020B0004020202020204" pitchFamily="34" charset="0"/>
            </a:endParaRPr>
          </a:p>
          <a:p>
            <a:pPr fontAlgn="base">
              <a:lnSpc>
                <a:spcPts val="1564"/>
              </a:lnSpc>
              <a:spcAft>
                <a:spcPts val="800"/>
              </a:spcAft>
            </a:pPr>
            <a:r>
              <a:rPr lang="en-US" dirty="0">
                <a:solidFill>
                  <a:srgbClr val="000000"/>
                </a:solidFill>
                <a:latin typeface="Aptos" panose="020B0004020202020204" pitchFamily="34" charset="0"/>
              </a:rPr>
              <a:t>  </a:t>
            </a: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latin typeface="Aptos" panose="020B0004020202020204" pitchFamily="34" charset="0"/>
              </a:rPr>
              <a:t>Apr. 30</a:t>
            </a:r>
            <a:r>
              <a:rPr lang="en-US" dirty="0">
                <a:solidFill>
                  <a:srgbClr val="000000"/>
                </a:solidFill>
                <a:latin typeface="Aptos" panose="020B0004020202020204" pitchFamily="34" charset="0"/>
              </a:rPr>
              <a:t> </a:t>
            </a:r>
            <a:r>
              <a:rPr lang="en-US" b="1" dirty="0">
                <a:solidFill>
                  <a:srgbClr val="000000"/>
                </a:solidFill>
                <a:latin typeface="Aptos" panose="020B0004020202020204" pitchFamily="34" charset="0"/>
              </a:rPr>
              <a:t>Mah-Sos</a:t>
            </a:r>
            <a:r>
              <a:rPr lang="en-US" dirty="0">
                <a:solidFill>
                  <a:srgbClr val="000000"/>
                </a:solidFill>
                <a:latin typeface="Aptos" panose="020B0004020202020204" pitchFamily="34" charset="0"/>
              </a:rPr>
              <a:t>  and AES visit PAMS for assembly and lunch </a:t>
            </a:r>
          </a:p>
          <a:p>
            <a:pPr fontAlgn="base">
              <a:lnSpc>
                <a:spcPts val="1564"/>
              </a:lnSpc>
              <a:spcAft>
                <a:spcPts val="800"/>
              </a:spcAft>
            </a:pP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latin typeface="Aptos" panose="020B0004020202020204" pitchFamily="34" charset="0"/>
              </a:rPr>
              <a:t>May 12  </a:t>
            </a:r>
            <a:r>
              <a:rPr lang="en-US" dirty="0">
                <a:solidFill>
                  <a:srgbClr val="000000"/>
                </a:solidFill>
                <a:latin typeface="Aptos" panose="020B0004020202020204" pitchFamily="34" charset="0"/>
              </a:rPr>
              <a:t>  Gr 5 Students at PAMS for station activities and get to know you time</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May 27  </a:t>
            </a:r>
            <a:r>
              <a:rPr lang="en-US" dirty="0">
                <a:solidFill>
                  <a:srgbClr val="000000"/>
                </a:solidFill>
                <a:latin typeface="Aptos" panose="020B0004020202020204" pitchFamily="34" charset="0"/>
              </a:rPr>
              <a:t>Mah-Sos join PAMS grade6 </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June </a:t>
            </a:r>
            <a:r>
              <a:rPr lang="en-US" dirty="0">
                <a:solidFill>
                  <a:srgbClr val="000000"/>
                </a:solidFill>
                <a:latin typeface="Aptos" panose="020B0004020202020204" pitchFamily="34" charset="0"/>
              </a:rPr>
              <a:t> - Parents open house</a:t>
            </a:r>
            <a:endParaRPr lang="en-US" dirty="0">
              <a:solidFill>
                <a:srgbClr val="000000"/>
              </a:solidFill>
              <a:latin typeface="Segoe UI" panose="020B0502040204020203" pitchFamily="34" charset="0"/>
            </a:endParaRPr>
          </a:p>
          <a:p>
            <a:pPr fontAlgn="base">
              <a:lnSpc>
                <a:spcPts val="1564"/>
              </a:lnSpc>
              <a:spcAft>
                <a:spcPts val="800"/>
              </a:spcAft>
            </a:pPr>
            <a:endParaRPr lang="en-US" dirty="0">
              <a:solidFill>
                <a:srgbClr val="000000"/>
              </a:solidFill>
              <a:latin typeface="Segoe UI" panose="020B0502040204020203" pitchFamily="34" charset="0"/>
            </a:endParaRPr>
          </a:p>
          <a:p>
            <a:endParaRPr lang="en-US" dirty="0"/>
          </a:p>
        </p:txBody>
      </p:sp>
    </p:spTree>
    <p:extLst>
      <p:ext uri="{BB962C8B-B14F-4D97-AF65-F5344CB8AC3E}">
        <p14:creationId xmlns:p14="http://schemas.microsoft.com/office/powerpoint/2010/main" val="411582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E972CD6D-7A0A-DB79-099E-76AD15914D22}"/>
              </a:ext>
            </a:extLst>
          </p:cNvPr>
          <p:cNvSpPr txBox="1"/>
          <p:nvPr/>
        </p:nvSpPr>
        <p:spPr>
          <a:xfrm>
            <a:off x="7352983" y="960859"/>
            <a:ext cx="4451557" cy="369332"/>
          </a:xfrm>
          <a:prstGeom prst="rect">
            <a:avLst/>
          </a:prstGeom>
          <a:noFill/>
        </p:spPr>
        <p:txBody>
          <a:bodyPr wrap="square" rtlCol="0">
            <a:spAutoFit/>
          </a:bodyPr>
          <a:lstStyle/>
          <a:p>
            <a:r>
              <a:rPr lang="en-US" b="1"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4A7E10E-0D42-BEC7-E652-09DA3436ACB4}"/>
              </a:ext>
            </a:extLst>
          </p:cNvPr>
          <p:cNvSpPr txBox="1"/>
          <p:nvPr/>
        </p:nvSpPr>
        <p:spPr>
          <a:xfrm>
            <a:off x="4283242" y="477997"/>
            <a:ext cx="1379621" cy="477054"/>
          </a:xfrm>
          <a:prstGeom prst="rect">
            <a:avLst/>
          </a:prstGeom>
          <a:noFill/>
        </p:spPr>
        <p:txBody>
          <a:bodyPr wrap="square" rtlCol="0">
            <a:spAutoFit/>
          </a:bodyPr>
          <a:lstStyle/>
          <a:p>
            <a:r>
              <a:rPr lang="en-US" sz="2500" b="1" dirty="0">
                <a:solidFill>
                  <a:srgbClr val="0070C0"/>
                </a:solidFill>
              </a:rPr>
              <a:t>AGENDA</a:t>
            </a:r>
          </a:p>
        </p:txBody>
      </p:sp>
      <p:sp>
        <p:nvSpPr>
          <p:cNvPr id="5" name="TextBox 4">
            <a:extLst>
              <a:ext uri="{FF2B5EF4-FFF2-40B4-BE49-F238E27FC236}">
                <a16:creationId xmlns:a16="http://schemas.microsoft.com/office/drawing/2014/main" id="{38A93A28-E6DE-485F-B20F-8D077210AF2D}"/>
              </a:ext>
            </a:extLst>
          </p:cNvPr>
          <p:cNvSpPr txBox="1"/>
          <p:nvPr/>
        </p:nvSpPr>
        <p:spPr>
          <a:xfrm>
            <a:off x="934438" y="955051"/>
            <a:ext cx="6031085" cy="5078313"/>
          </a:xfrm>
          <a:prstGeom prst="rect">
            <a:avLst/>
          </a:prstGeom>
          <a:noFill/>
        </p:spPr>
        <p:txBody>
          <a:bodyPr wrap="square" rtlCol="0">
            <a:spAutoFit/>
          </a:bodyPr>
          <a:lstStyle/>
          <a:p>
            <a:r>
              <a:rPr lang="en-US" b="1" dirty="0"/>
              <a:t>Call to Order</a:t>
            </a:r>
            <a:endParaRPr lang="en-US" sz="1600" dirty="0"/>
          </a:p>
          <a:p>
            <a:r>
              <a:rPr lang="en-US" dirty="0"/>
              <a:t> </a:t>
            </a:r>
            <a:endParaRPr lang="en-US" sz="1600" dirty="0"/>
          </a:p>
          <a:p>
            <a:r>
              <a:rPr lang="en-US" b="1" dirty="0"/>
              <a:t>Approval of the Agenda</a:t>
            </a:r>
            <a:endParaRPr lang="en-US" sz="1600" dirty="0"/>
          </a:p>
          <a:p>
            <a:r>
              <a:rPr lang="en-US" dirty="0"/>
              <a:t> </a:t>
            </a:r>
            <a:r>
              <a:rPr lang="en-US" b="1" dirty="0"/>
              <a:t>Approval of the Minutes from Previous Meeting (Feb. 4, 2026) </a:t>
            </a:r>
            <a:endParaRPr lang="en-US" sz="1600" dirty="0"/>
          </a:p>
          <a:p>
            <a:r>
              <a:rPr lang="en-US" b="1" dirty="0"/>
              <a:t>Business Arising from the Minutes </a:t>
            </a:r>
            <a:endParaRPr lang="en-US" sz="1600" dirty="0"/>
          </a:p>
          <a:p>
            <a:r>
              <a:rPr lang="en-US" dirty="0"/>
              <a:t> </a:t>
            </a:r>
            <a:endParaRPr lang="en-US" sz="1600" dirty="0"/>
          </a:p>
          <a:p>
            <a:r>
              <a:rPr lang="en-US" b="1" dirty="0"/>
              <a:t>Standing items </a:t>
            </a:r>
            <a:endParaRPr lang="en-US" sz="1600" dirty="0"/>
          </a:p>
          <a:p>
            <a:pPr lvl="0"/>
            <a:r>
              <a:rPr lang="en-US" dirty="0"/>
              <a:t>Principal’s Report ; Claudine</a:t>
            </a:r>
            <a:endParaRPr lang="en-US" sz="1600" dirty="0"/>
          </a:p>
          <a:p>
            <a:pPr lvl="2"/>
            <a:r>
              <a:rPr lang="en-US" dirty="0"/>
              <a:t>Staff/student updates </a:t>
            </a:r>
            <a:endParaRPr lang="en-US" sz="1600" dirty="0"/>
          </a:p>
          <a:p>
            <a:pPr lvl="2"/>
            <a:r>
              <a:rPr lang="en-US" dirty="0"/>
              <a:t>Long Term Recommendation 2.1 – Middle Level Learners</a:t>
            </a:r>
            <a:endParaRPr lang="en-US" sz="1600" dirty="0"/>
          </a:p>
          <a:p>
            <a:pPr lvl="2"/>
            <a:r>
              <a:rPr lang="en-US" dirty="0"/>
              <a:t>SIP update </a:t>
            </a:r>
            <a:endParaRPr lang="en-US" sz="1600" dirty="0"/>
          </a:p>
          <a:p>
            <a:r>
              <a:rPr lang="en-US" dirty="0"/>
              <a:t> </a:t>
            </a:r>
            <a:endParaRPr lang="en-US" sz="1600" dirty="0"/>
          </a:p>
          <a:p>
            <a:pPr lvl="0"/>
            <a:r>
              <a:rPr lang="en-US" dirty="0"/>
              <a:t>Projects and Events – Jessica</a:t>
            </a:r>
            <a:endParaRPr lang="en-US" sz="1600" dirty="0"/>
          </a:p>
          <a:p>
            <a:pPr lvl="0"/>
            <a:r>
              <a:rPr lang="en-US" dirty="0"/>
              <a:t>DEC report - Sophia </a:t>
            </a:r>
            <a:endParaRPr lang="en-US" sz="1600" dirty="0"/>
          </a:p>
          <a:p>
            <a:pPr lvl="0"/>
            <a:r>
              <a:rPr lang="en-US" dirty="0"/>
              <a:t>Home and School update-Jenna</a:t>
            </a:r>
            <a:endParaRPr lang="en-US" sz="1600" dirty="0"/>
          </a:p>
          <a:p>
            <a:r>
              <a:rPr lang="en-US" dirty="0"/>
              <a:t> </a:t>
            </a:r>
            <a:endParaRPr lang="en-US" sz="1600" dirty="0"/>
          </a:p>
        </p:txBody>
      </p:sp>
      <p:sp>
        <p:nvSpPr>
          <p:cNvPr id="6" name="TextBox 5">
            <a:extLst>
              <a:ext uri="{FF2B5EF4-FFF2-40B4-BE49-F238E27FC236}">
                <a16:creationId xmlns:a16="http://schemas.microsoft.com/office/drawing/2014/main" id="{8C7F0581-E805-1CAB-982A-525A87037579}"/>
              </a:ext>
            </a:extLst>
          </p:cNvPr>
          <p:cNvSpPr txBox="1"/>
          <p:nvPr/>
        </p:nvSpPr>
        <p:spPr>
          <a:xfrm>
            <a:off x="7352983" y="1339521"/>
            <a:ext cx="4647661" cy="3139321"/>
          </a:xfrm>
          <a:prstGeom prst="rect">
            <a:avLst/>
          </a:prstGeom>
          <a:noFill/>
        </p:spPr>
        <p:txBody>
          <a:bodyPr wrap="square" rtlCol="0">
            <a:spAutoFit/>
          </a:bodyPr>
          <a:lstStyle/>
          <a:p>
            <a:r>
              <a:rPr lang="en-US" b="1" dirty="0"/>
              <a:t>New business </a:t>
            </a:r>
            <a:endParaRPr lang="en-US" sz="1600" dirty="0"/>
          </a:p>
          <a:p>
            <a:pPr lvl="0"/>
            <a:r>
              <a:rPr lang="en-US" dirty="0"/>
              <a:t>Report cards / parent teacher </a:t>
            </a:r>
            <a:endParaRPr lang="en-US" sz="1600" dirty="0"/>
          </a:p>
          <a:p>
            <a:pPr lvl="0"/>
            <a:r>
              <a:rPr lang="en-US" dirty="0"/>
              <a:t>Provincial lunch program sharing information </a:t>
            </a:r>
            <a:endParaRPr lang="en-US" sz="1600" dirty="0"/>
          </a:p>
          <a:p>
            <a:pPr lvl="0"/>
            <a:r>
              <a:rPr lang="en-US" dirty="0"/>
              <a:t>Breakfast program </a:t>
            </a:r>
            <a:endParaRPr lang="en-US" sz="1600" dirty="0"/>
          </a:p>
          <a:p>
            <a:pPr lvl="0"/>
            <a:r>
              <a:rPr lang="en-US" dirty="0"/>
              <a:t>Canada Feed the Children</a:t>
            </a:r>
            <a:endParaRPr lang="en-US" sz="1600" dirty="0"/>
          </a:p>
          <a:p>
            <a:pPr lvl="0"/>
            <a:r>
              <a:rPr lang="en-US" dirty="0"/>
              <a:t>2025-26 projections </a:t>
            </a:r>
            <a:endParaRPr lang="en-US" sz="1600" dirty="0"/>
          </a:p>
          <a:p>
            <a:r>
              <a:rPr lang="en-US" dirty="0"/>
              <a:t> </a:t>
            </a:r>
            <a:endParaRPr lang="en-US" sz="1600" dirty="0"/>
          </a:p>
          <a:p>
            <a:r>
              <a:rPr lang="en-US" dirty="0"/>
              <a:t> </a:t>
            </a:r>
            <a:endParaRPr lang="en-US" sz="1600" dirty="0"/>
          </a:p>
          <a:p>
            <a:r>
              <a:rPr lang="en-US" b="1" dirty="0"/>
              <a:t>Date of Next Meeting: </a:t>
            </a:r>
            <a:r>
              <a:rPr lang="en-US" dirty="0"/>
              <a:t>to be determined</a:t>
            </a:r>
            <a:endParaRPr lang="en-US" sz="1600" dirty="0"/>
          </a:p>
          <a:p>
            <a:r>
              <a:rPr lang="en-US" b="1" dirty="0"/>
              <a:t>Adjournment: </a:t>
            </a:r>
            <a:endParaRPr lang="en-US" sz="1600" dirty="0"/>
          </a:p>
          <a:p>
            <a:endParaRPr lang="en-US" dirty="0"/>
          </a:p>
        </p:txBody>
      </p:sp>
    </p:spTree>
    <p:extLst>
      <p:ext uri="{BB962C8B-B14F-4D97-AF65-F5344CB8AC3E}">
        <p14:creationId xmlns:p14="http://schemas.microsoft.com/office/powerpoint/2010/main" val="315395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AD9C2-70C2-CC88-CC9E-B9C8A3F55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EDD08-2848-FE4B-5781-7067CD47624D}"/>
              </a:ext>
            </a:extLst>
          </p:cNvPr>
          <p:cNvSpPr>
            <a:spLocks noGrp="1"/>
          </p:cNvSpPr>
          <p:nvPr>
            <p:ph type="title"/>
          </p:nvPr>
        </p:nvSpPr>
        <p:spPr>
          <a:xfrm>
            <a:off x="594360" y="102875"/>
            <a:ext cx="10873740" cy="1680205"/>
          </a:xfrm>
        </p:spPr>
        <p:txBody>
          <a:bodyPr anchor="b">
            <a:normAutofit/>
          </a:bodyPr>
          <a:lstStyle/>
          <a:p>
            <a:r>
              <a:rPr lang="en-US" dirty="0"/>
              <a:t>DEC report - </a:t>
            </a:r>
          </a:p>
        </p:txBody>
      </p:sp>
      <p:sp>
        <p:nvSpPr>
          <p:cNvPr id="4" name="Title 1">
            <a:extLst>
              <a:ext uri="{FF2B5EF4-FFF2-40B4-BE49-F238E27FC236}">
                <a16:creationId xmlns:a16="http://schemas.microsoft.com/office/drawing/2014/main" id="{D315A2BC-099B-8EFE-7EC8-2E8946A3A7F0}"/>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CF460958-7305-4DAD-C404-C90074BBC40F}"/>
              </a:ext>
            </a:extLst>
          </p:cNvPr>
          <p:cNvSpPr>
            <a:spLocks noGrp="1"/>
          </p:cNvSpPr>
          <p:nvPr>
            <p:ph sz="quarter" idx="13"/>
          </p:nvPr>
        </p:nvSpPr>
        <p:spPr/>
        <p:txBody>
          <a:bodyPr>
            <a:normAutofit/>
          </a:bodyPr>
          <a:lstStyle/>
          <a:p>
            <a:endParaRPr lang="en-US" dirty="0"/>
          </a:p>
          <a:p>
            <a:pPr marL="0" indent="0">
              <a:buNone/>
            </a:pPr>
            <a:endParaRPr lang="en-US" dirty="0"/>
          </a:p>
        </p:txBody>
      </p:sp>
    </p:spTree>
    <p:extLst>
      <p:ext uri="{BB962C8B-B14F-4D97-AF65-F5344CB8AC3E}">
        <p14:creationId xmlns:p14="http://schemas.microsoft.com/office/powerpoint/2010/main" val="4838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C2D7-87D2-726A-7097-055C4C3AA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79393-B9CE-EB38-786A-545F92EF8DE3}"/>
              </a:ext>
            </a:extLst>
          </p:cNvPr>
          <p:cNvSpPr>
            <a:spLocks noGrp="1"/>
          </p:cNvSpPr>
          <p:nvPr>
            <p:ph type="title"/>
          </p:nvPr>
        </p:nvSpPr>
        <p:spPr>
          <a:xfrm>
            <a:off x="594360" y="102875"/>
            <a:ext cx="10873740" cy="1680205"/>
          </a:xfrm>
        </p:spPr>
        <p:txBody>
          <a:bodyPr anchor="b">
            <a:normAutofit/>
          </a:bodyPr>
          <a:lstStyle/>
          <a:p>
            <a:r>
              <a:rPr lang="en-US" dirty="0"/>
              <a:t>Home and school - </a:t>
            </a:r>
          </a:p>
        </p:txBody>
      </p:sp>
      <p:sp>
        <p:nvSpPr>
          <p:cNvPr id="4" name="Title 1">
            <a:extLst>
              <a:ext uri="{FF2B5EF4-FFF2-40B4-BE49-F238E27FC236}">
                <a16:creationId xmlns:a16="http://schemas.microsoft.com/office/drawing/2014/main" id="{AC923CB3-F2F9-EC41-3B96-8687B4FCA14B}"/>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492FC01F-9D7E-76AD-B996-98F811D58420}"/>
              </a:ext>
            </a:extLst>
          </p:cNvPr>
          <p:cNvSpPr>
            <a:spLocks noGrp="1"/>
          </p:cNvSpPr>
          <p:nvPr>
            <p:ph sz="quarter" idx="13"/>
          </p:nvPr>
        </p:nvSpPr>
        <p:spPr/>
        <p:txBody>
          <a:bodyPr>
            <a:normAutofit/>
          </a:bodyPr>
          <a:lstStyle/>
          <a:p>
            <a:endParaRPr lang="en-US" dirty="0"/>
          </a:p>
          <a:p>
            <a:pPr marL="0" indent="0">
              <a:buNone/>
            </a:pPr>
            <a:endParaRPr lang="en-US" dirty="0"/>
          </a:p>
        </p:txBody>
      </p:sp>
    </p:spTree>
    <p:extLst>
      <p:ext uri="{BB962C8B-B14F-4D97-AF65-F5344CB8AC3E}">
        <p14:creationId xmlns:p14="http://schemas.microsoft.com/office/powerpoint/2010/main" val="225463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A53DD-8623-4194-D90E-78830C61D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BC3D2-B480-2B64-3B81-9E8B01874AF8}"/>
              </a:ext>
            </a:extLst>
          </p:cNvPr>
          <p:cNvSpPr>
            <a:spLocks noGrp="1"/>
          </p:cNvSpPr>
          <p:nvPr>
            <p:ph type="title"/>
          </p:nvPr>
        </p:nvSpPr>
        <p:spPr>
          <a:xfrm>
            <a:off x="594360" y="102875"/>
            <a:ext cx="10873740" cy="1680205"/>
          </a:xfrm>
        </p:spPr>
        <p:txBody>
          <a:bodyPr anchor="b">
            <a:normAutofit/>
          </a:bodyPr>
          <a:lstStyle/>
          <a:p>
            <a:pPr lvl="0"/>
            <a:r>
              <a:rPr lang="en-US" dirty="0"/>
              <a:t>Report cards / parent teacher </a:t>
            </a:r>
            <a:br>
              <a:rPr lang="en-US" sz="4000" dirty="0"/>
            </a:br>
            <a:br>
              <a:rPr lang="en-US" sz="4000" dirty="0"/>
            </a:br>
            <a:r>
              <a:rPr lang="en-US" dirty="0"/>
              <a:t>- </a:t>
            </a:r>
          </a:p>
        </p:txBody>
      </p:sp>
      <p:sp>
        <p:nvSpPr>
          <p:cNvPr id="4" name="Title 1">
            <a:extLst>
              <a:ext uri="{FF2B5EF4-FFF2-40B4-BE49-F238E27FC236}">
                <a16:creationId xmlns:a16="http://schemas.microsoft.com/office/drawing/2014/main" id="{CAEF38C1-E256-3642-CA9C-FC7553E5F5FF}"/>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10BA7D58-86AC-5CEE-C1AE-F1C9C8A5E24D}"/>
              </a:ext>
            </a:extLst>
          </p:cNvPr>
          <p:cNvSpPr>
            <a:spLocks noGrp="1"/>
          </p:cNvSpPr>
          <p:nvPr>
            <p:ph sz="quarter" idx="13"/>
          </p:nvPr>
        </p:nvSpPr>
        <p:spPr/>
        <p:txBody>
          <a:bodyPr>
            <a:normAutofit/>
          </a:bodyPr>
          <a:lstStyle/>
          <a:p>
            <a:endParaRPr lang="en-US" dirty="0"/>
          </a:p>
          <a:p>
            <a:pPr marL="0" indent="0">
              <a:buNone/>
            </a:pPr>
            <a:endParaRPr lang="en-US" dirty="0"/>
          </a:p>
        </p:txBody>
      </p:sp>
      <p:sp>
        <p:nvSpPr>
          <p:cNvPr id="3" name="TextBox 2">
            <a:extLst>
              <a:ext uri="{FF2B5EF4-FFF2-40B4-BE49-F238E27FC236}">
                <a16:creationId xmlns:a16="http://schemas.microsoft.com/office/drawing/2014/main" id="{D96E095E-8719-5BBD-E55F-D1D214B57409}"/>
              </a:ext>
            </a:extLst>
          </p:cNvPr>
          <p:cNvSpPr txBox="1"/>
          <p:nvPr/>
        </p:nvSpPr>
        <p:spPr>
          <a:xfrm>
            <a:off x="3209730" y="961638"/>
            <a:ext cx="7641771" cy="5632311"/>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chemeClr val="bg1"/>
                </a:solidFill>
              </a:rPr>
              <a:t>Report cards go home – March 30</a:t>
            </a:r>
            <a:r>
              <a:rPr lang="en-US" sz="3000" baseline="30000" dirty="0">
                <a:solidFill>
                  <a:schemeClr val="bg1"/>
                </a:solidFill>
              </a:rPr>
              <a:t>th</a:t>
            </a:r>
            <a:r>
              <a:rPr lang="en-US" sz="3000" dirty="0">
                <a:solidFill>
                  <a:schemeClr val="bg1"/>
                </a:solidFill>
              </a:rPr>
              <a:t> </a:t>
            </a:r>
          </a:p>
          <a:p>
            <a:pPr marL="285750" indent="-285750">
              <a:buFont typeface="Arial" panose="020B0604020202020204" pitchFamily="34" charset="0"/>
              <a:buChar char="•"/>
            </a:pPr>
            <a:endParaRPr lang="en-US" sz="3000" dirty="0">
              <a:solidFill>
                <a:schemeClr val="bg1"/>
              </a:solidFill>
            </a:endParaRPr>
          </a:p>
          <a:p>
            <a:pPr marL="285750" indent="-285750">
              <a:buFont typeface="Arial" panose="020B0604020202020204" pitchFamily="34" charset="0"/>
              <a:buChar char="•"/>
            </a:pPr>
            <a:r>
              <a:rPr lang="en-US" sz="3000" dirty="0">
                <a:solidFill>
                  <a:schemeClr val="bg1"/>
                </a:solidFill>
              </a:rPr>
              <a:t>Parent teacher conference </a:t>
            </a:r>
          </a:p>
          <a:p>
            <a:r>
              <a:rPr lang="en-US" sz="3000" dirty="0">
                <a:solidFill>
                  <a:schemeClr val="bg1"/>
                </a:solidFill>
              </a:rPr>
              <a:t>	April 3</a:t>
            </a:r>
            <a:r>
              <a:rPr lang="en-US" sz="3000" baseline="30000" dirty="0">
                <a:solidFill>
                  <a:schemeClr val="bg1"/>
                </a:solidFill>
              </a:rPr>
              <a:t>rd</a:t>
            </a:r>
            <a:r>
              <a:rPr lang="en-US" sz="3000" dirty="0">
                <a:solidFill>
                  <a:schemeClr val="bg1"/>
                </a:solidFill>
              </a:rPr>
              <a:t> 3;30 – 7:30 am </a:t>
            </a:r>
          </a:p>
          <a:p>
            <a:r>
              <a:rPr lang="en-US" sz="3000" dirty="0">
                <a:solidFill>
                  <a:schemeClr val="bg1"/>
                </a:solidFill>
              </a:rPr>
              <a:t>                April 4</a:t>
            </a:r>
            <a:r>
              <a:rPr lang="en-US" sz="3000" baseline="30000" dirty="0">
                <a:solidFill>
                  <a:schemeClr val="bg1"/>
                </a:solidFill>
              </a:rPr>
              <a:t>th</a:t>
            </a:r>
            <a:r>
              <a:rPr lang="en-US" sz="3000" dirty="0">
                <a:solidFill>
                  <a:schemeClr val="bg1"/>
                </a:solidFill>
              </a:rPr>
              <a:t>  8:15 – 11:45am </a:t>
            </a:r>
          </a:p>
          <a:p>
            <a:endParaRPr lang="en-US" sz="3000" dirty="0">
              <a:solidFill>
                <a:schemeClr val="bg1"/>
              </a:solidFill>
            </a:endParaRPr>
          </a:p>
          <a:p>
            <a:pPr marL="285750" indent="-285750">
              <a:buFont typeface="Arial" panose="020B0604020202020204" pitchFamily="34" charset="0"/>
              <a:buChar char="•"/>
            </a:pPr>
            <a:r>
              <a:rPr lang="en-US" sz="3000" dirty="0">
                <a:solidFill>
                  <a:schemeClr val="bg1"/>
                </a:solidFill>
              </a:rPr>
              <a:t>Conference are held</a:t>
            </a:r>
          </a:p>
          <a:p>
            <a:pPr lvl="2"/>
            <a:r>
              <a:rPr lang="en-US" sz="3000" dirty="0">
                <a:solidFill>
                  <a:schemeClr val="bg1"/>
                </a:solidFill>
              </a:rPr>
              <a:t>In person </a:t>
            </a:r>
          </a:p>
          <a:p>
            <a:pPr lvl="2"/>
            <a:r>
              <a:rPr lang="en-US" sz="3000" dirty="0">
                <a:solidFill>
                  <a:schemeClr val="bg1"/>
                </a:solidFill>
              </a:rPr>
              <a:t>TEAMS</a:t>
            </a:r>
          </a:p>
          <a:p>
            <a:pPr lvl="2"/>
            <a:r>
              <a:rPr lang="en-US" sz="3000" dirty="0">
                <a:solidFill>
                  <a:schemeClr val="bg1"/>
                </a:solidFill>
              </a:rPr>
              <a:t>Telephone</a:t>
            </a:r>
          </a:p>
          <a:p>
            <a:pPr lvl="2"/>
            <a:endParaRPr lang="en-US" sz="3000" dirty="0">
              <a:solidFill>
                <a:schemeClr val="bg1"/>
              </a:solidFill>
            </a:endParaRPr>
          </a:p>
          <a:p>
            <a:pPr marL="285750" indent="-285750">
              <a:buFont typeface="Arial" panose="020B0604020202020204" pitchFamily="34" charset="0"/>
              <a:buChar char="•"/>
            </a:pPr>
            <a:r>
              <a:rPr lang="en-US" sz="3000" dirty="0">
                <a:solidFill>
                  <a:schemeClr val="bg1"/>
                </a:solidFill>
              </a:rPr>
              <a:t>Link to book will be emailed on  March 26</a:t>
            </a:r>
            <a:r>
              <a:rPr lang="en-US" sz="3000" baseline="30000" dirty="0">
                <a:solidFill>
                  <a:schemeClr val="bg1"/>
                </a:solidFill>
              </a:rPr>
              <a:t>th</a:t>
            </a:r>
            <a:r>
              <a:rPr lang="en-US" sz="3000" dirty="0">
                <a:solidFill>
                  <a:schemeClr val="bg1"/>
                </a:solidFill>
              </a:rPr>
              <a:t> </a:t>
            </a:r>
          </a:p>
        </p:txBody>
      </p:sp>
    </p:spTree>
    <p:extLst>
      <p:ext uri="{BB962C8B-B14F-4D97-AF65-F5344CB8AC3E}">
        <p14:creationId xmlns:p14="http://schemas.microsoft.com/office/powerpoint/2010/main" val="49355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E3D4-97DB-5027-60BA-860BC90D8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CE330-0FB6-9B19-19CB-591B4D066713}"/>
              </a:ext>
            </a:extLst>
          </p:cNvPr>
          <p:cNvSpPr>
            <a:spLocks noGrp="1"/>
          </p:cNvSpPr>
          <p:nvPr>
            <p:ph type="title"/>
          </p:nvPr>
        </p:nvSpPr>
        <p:spPr>
          <a:xfrm>
            <a:off x="594360" y="102875"/>
            <a:ext cx="10873740" cy="1680205"/>
          </a:xfrm>
        </p:spPr>
        <p:txBody>
          <a:bodyPr anchor="b">
            <a:normAutofit/>
          </a:bodyPr>
          <a:lstStyle/>
          <a:p>
            <a:r>
              <a:rPr lang="en-US" dirty="0"/>
              <a:t>Provincial lunch program sharing information </a:t>
            </a:r>
            <a:br>
              <a:rPr lang="en-US" sz="4000" dirty="0"/>
            </a:br>
            <a:endParaRPr lang="en-US" dirty="0"/>
          </a:p>
        </p:txBody>
      </p:sp>
      <p:sp>
        <p:nvSpPr>
          <p:cNvPr id="4" name="Title 1">
            <a:extLst>
              <a:ext uri="{FF2B5EF4-FFF2-40B4-BE49-F238E27FC236}">
                <a16:creationId xmlns:a16="http://schemas.microsoft.com/office/drawing/2014/main" id="{13B78F86-7AB3-7755-B8A3-AEC0AE7D2BD2}"/>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A41CDD48-72A7-4EA2-B065-2C6472C8561B}"/>
              </a:ext>
            </a:extLst>
          </p:cNvPr>
          <p:cNvSpPr>
            <a:spLocks noGrp="1"/>
          </p:cNvSpPr>
          <p:nvPr>
            <p:ph sz="quarter" idx="13"/>
          </p:nvPr>
        </p:nvSpPr>
        <p:spPr/>
        <p:txBody>
          <a:bodyPr>
            <a:normAutofit/>
          </a:bodyPr>
          <a:lstStyle/>
          <a:p>
            <a:endParaRPr lang="en-US" dirty="0"/>
          </a:p>
          <a:p>
            <a:pPr marL="0" indent="0">
              <a:buNone/>
            </a:pPr>
            <a:endParaRPr lang="en-US" dirty="0"/>
          </a:p>
        </p:txBody>
      </p:sp>
      <p:sp>
        <p:nvSpPr>
          <p:cNvPr id="3" name="TextBox 2">
            <a:extLst>
              <a:ext uri="{FF2B5EF4-FFF2-40B4-BE49-F238E27FC236}">
                <a16:creationId xmlns:a16="http://schemas.microsoft.com/office/drawing/2014/main" id="{D80914CB-9D42-3D79-D1ED-8C4454A1BAEB}"/>
              </a:ext>
            </a:extLst>
          </p:cNvPr>
          <p:cNvSpPr txBox="1"/>
          <p:nvPr/>
        </p:nvSpPr>
        <p:spPr>
          <a:xfrm>
            <a:off x="3573624" y="1339616"/>
            <a:ext cx="7193902" cy="4708981"/>
          </a:xfrm>
          <a:prstGeom prst="rect">
            <a:avLst/>
          </a:prstGeom>
          <a:noFill/>
        </p:spPr>
        <p:txBody>
          <a:bodyPr wrap="square" rtlCol="0">
            <a:spAutoFit/>
          </a:bodyPr>
          <a:lstStyle/>
          <a:p>
            <a:r>
              <a:rPr lang="en-US" sz="3000" dirty="0">
                <a:solidFill>
                  <a:schemeClr val="bg1"/>
                </a:solidFill>
              </a:rPr>
              <a:t>Start date – September 2026 </a:t>
            </a:r>
          </a:p>
          <a:p>
            <a:endParaRPr lang="en-US" sz="3000" dirty="0">
              <a:solidFill>
                <a:schemeClr val="bg1"/>
              </a:solidFill>
            </a:endParaRPr>
          </a:p>
          <a:p>
            <a:r>
              <a:rPr lang="en-US" sz="3000" dirty="0">
                <a:solidFill>
                  <a:schemeClr val="bg1"/>
                </a:solidFill>
              </a:rPr>
              <a:t>3 options </a:t>
            </a:r>
          </a:p>
          <a:p>
            <a:r>
              <a:rPr lang="en-US" sz="3000" dirty="0">
                <a:solidFill>
                  <a:schemeClr val="bg1"/>
                </a:solidFill>
              </a:rPr>
              <a:t>	Full price</a:t>
            </a:r>
          </a:p>
          <a:p>
            <a:r>
              <a:rPr lang="en-US" sz="3000" dirty="0">
                <a:solidFill>
                  <a:schemeClr val="bg1"/>
                </a:solidFill>
              </a:rPr>
              <a:t>	Subsidized price</a:t>
            </a:r>
          </a:p>
          <a:p>
            <a:r>
              <a:rPr lang="en-US" sz="3000" dirty="0">
                <a:solidFill>
                  <a:schemeClr val="bg1"/>
                </a:solidFill>
              </a:rPr>
              <a:t>	Free </a:t>
            </a:r>
          </a:p>
          <a:p>
            <a:endParaRPr lang="en-US" sz="3000" dirty="0">
              <a:solidFill>
                <a:schemeClr val="bg1"/>
              </a:solidFill>
            </a:endParaRPr>
          </a:p>
          <a:p>
            <a:r>
              <a:rPr lang="en-US" sz="3000" dirty="0">
                <a:solidFill>
                  <a:schemeClr val="bg1"/>
                </a:solidFill>
              </a:rPr>
              <a:t>Chartwell’s will be our service provider</a:t>
            </a:r>
          </a:p>
          <a:p>
            <a:r>
              <a:rPr lang="en-US" sz="3000" dirty="0">
                <a:solidFill>
                  <a:schemeClr val="bg1"/>
                </a:solidFill>
              </a:rPr>
              <a:t>	Main meal </a:t>
            </a:r>
          </a:p>
          <a:p>
            <a:r>
              <a:rPr lang="en-US" sz="3000" dirty="0">
                <a:solidFill>
                  <a:schemeClr val="bg1"/>
                </a:solidFill>
              </a:rPr>
              <a:t>	Vegan option </a:t>
            </a:r>
          </a:p>
        </p:txBody>
      </p:sp>
    </p:spTree>
    <p:extLst>
      <p:ext uri="{BB962C8B-B14F-4D97-AF65-F5344CB8AC3E}">
        <p14:creationId xmlns:p14="http://schemas.microsoft.com/office/powerpoint/2010/main" val="254107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73F2-08B1-CCA6-726E-FADC08476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9631F-1053-6A92-2F30-D309A6962730}"/>
              </a:ext>
            </a:extLst>
          </p:cNvPr>
          <p:cNvSpPr>
            <a:spLocks noGrp="1"/>
          </p:cNvSpPr>
          <p:nvPr>
            <p:ph type="title"/>
          </p:nvPr>
        </p:nvSpPr>
        <p:spPr>
          <a:xfrm>
            <a:off x="594360" y="102875"/>
            <a:ext cx="10873740" cy="1680205"/>
          </a:xfrm>
        </p:spPr>
        <p:txBody>
          <a:bodyPr anchor="b">
            <a:normAutofit/>
          </a:bodyPr>
          <a:lstStyle/>
          <a:p>
            <a:r>
              <a:rPr lang="en-US" dirty="0"/>
              <a:t>Breakfast program </a:t>
            </a:r>
            <a:br>
              <a:rPr lang="en-US" sz="4000" dirty="0"/>
            </a:br>
            <a:endParaRPr lang="en-US" dirty="0"/>
          </a:p>
        </p:txBody>
      </p:sp>
      <p:sp>
        <p:nvSpPr>
          <p:cNvPr id="4" name="Title 1">
            <a:extLst>
              <a:ext uri="{FF2B5EF4-FFF2-40B4-BE49-F238E27FC236}">
                <a16:creationId xmlns:a16="http://schemas.microsoft.com/office/drawing/2014/main" id="{36C9846C-8EAC-DBCD-AE46-E10D5DF349A3}"/>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88B37F42-CEBF-A99B-86DA-103BF2ED98A7}"/>
              </a:ext>
            </a:extLst>
          </p:cNvPr>
          <p:cNvSpPr>
            <a:spLocks noGrp="1"/>
          </p:cNvSpPr>
          <p:nvPr>
            <p:ph sz="quarter" idx="13"/>
          </p:nvPr>
        </p:nvSpPr>
        <p:spPr/>
        <p:txBody>
          <a:bodyPr>
            <a:normAutofit/>
          </a:bodyPr>
          <a:lstStyle/>
          <a:p>
            <a:endParaRPr lang="en-US" dirty="0"/>
          </a:p>
          <a:p>
            <a:pPr marL="0" indent="0">
              <a:buNone/>
            </a:pPr>
            <a:endParaRPr lang="en-US" dirty="0"/>
          </a:p>
        </p:txBody>
      </p:sp>
      <p:sp>
        <p:nvSpPr>
          <p:cNvPr id="3" name="TextBox 2">
            <a:extLst>
              <a:ext uri="{FF2B5EF4-FFF2-40B4-BE49-F238E27FC236}">
                <a16:creationId xmlns:a16="http://schemas.microsoft.com/office/drawing/2014/main" id="{0936EE06-D9DD-DA3E-818E-AB261EF886B2}"/>
              </a:ext>
            </a:extLst>
          </p:cNvPr>
          <p:cNvSpPr txBox="1"/>
          <p:nvPr/>
        </p:nvSpPr>
        <p:spPr>
          <a:xfrm>
            <a:off x="3006435" y="2519265"/>
            <a:ext cx="8675491" cy="2785378"/>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chemeClr val="bg1"/>
                </a:solidFill>
              </a:rPr>
              <a:t>4 new volunteers </a:t>
            </a:r>
          </a:p>
          <a:p>
            <a:pPr marL="457200" indent="-457200">
              <a:buFont typeface="Arial" panose="020B0604020202020204" pitchFamily="34" charset="0"/>
              <a:buChar char="•"/>
            </a:pPr>
            <a:r>
              <a:rPr lang="en-US" sz="3500" dirty="0">
                <a:solidFill>
                  <a:schemeClr val="bg1"/>
                </a:solidFill>
              </a:rPr>
              <a:t>Hot breakfast 5 days a week </a:t>
            </a:r>
          </a:p>
          <a:p>
            <a:pPr marL="457200" indent="-457200">
              <a:buFont typeface="Arial" panose="020B0604020202020204" pitchFamily="34" charset="0"/>
              <a:buChar char="•"/>
            </a:pPr>
            <a:r>
              <a:rPr lang="en-US" sz="3500" dirty="0">
                <a:solidFill>
                  <a:schemeClr val="bg1"/>
                </a:solidFill>
              </a:rPr>
              <a:t>40+ students participate daily </a:t>
            </a:r>
          </a:p>
          <a:p>
            <a:pPr marL="457200" indent="-457200">
              <a:buFont typeface="Arial" panose="020B0604020202020204" pitchFamily="34" charset="0"/>
              <a:buChar char="•"/>
            </a:pPr>
            <a:r>
              <a:rPr lang="en-US" sz="3500" dirty="0">
                <a:solidFill>
                  <a:schemeClr val="bg1"/>
                </a:solidFill>
              </a:rPr>
              <a:t>District is supporting with equipment as needed</a:t>
            </a:r>
          </a:p>
        </p:txBody>
      </p:sp>
    </p:spTree>
    <p:extLst>
      <p:ext uri="{BB962C8B-B14F-4D97-AF65-F5344CB8AC3E}">
        <p14:creationId xmlns:p14="http://schemas.microsoft.com/office/powerpoint/2010/main" val="253750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Freeform: Shape 410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reeform: Shape 411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3" name="Isosceles Triangle 411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y be an image of turnover and text that says 'PAMS PAMSFREE FREE BREAKFAST AVAILABLE DAILY Cereal Cheese Strings Yogurt Granola Bars Apple Sauce PAMS BEARS THIS WEEKS MENU- MARCH 16-20 20 MONDAY TOAST/ BAGELS TUESDAY PANCAKES WITH WHIPPED TOPPING, BLUEBERRIES / CHOCOLATE CHIPS WEDNESDAY EGG, HAM &amp; CHEESE WRAPS THURSDAY FRENCH TOAST FRIDAY EGG, HAM &amp; CHEESE ON ENGLISH MUFFIN'">
            <a:extLst>
              <a:ext uri="{FF2B5EF4-FFF2-40B4-BE49-F238E27FC236}">
                <a16:creationId xmlns:a16="http://schemas.microsoft.com/office/drawing/2014/main" id="{44162372-3CF1-A313-AACF-C7EED2839B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4176" y="643467"/>
            <a:ext cx="4303647"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15" name="Isosceles Triangle 411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24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1E4CE-F93D-11D8-2EBC-EDD042495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56985-3C36-6FD5-86F5-170BBAA57A21}"/>
              </a:ext>
            </a:extLst>
          </p:cNvPr>
          <p:cNvSpPr>
            <a:spLocks noGrp="1"/>
          </p:cNvSpPr>
          <p:nvPr>
            <p:ph type="title"/>
          </p:nvPr>
        </p:nvSpPr>
        <p:spPr>
          <a:xfrm>
            <a:off x="594360" y="102875"/>
            <a:ext cx="10873740" cy="1680205"/>
          </a:xfrm>
        </p:spPr>
        <p:txBody>
          <a:bodyPr anchor="b">
            <a:normAutofit/>
          </a:bodyPr>
          <a:lstStyle/>
          <a:p>
            <a:r>
              <a:rPr lang="en-US" sz="3000" dirty="0"/>
              <a:t>Canada</a:t>
            </a:r>
            <a:br>
              <a:rPr lang="en-US" sz="3000" dirty="0"/>
            </a:br>
            <a:r>
              <a:rPr lang="en-US" sz="3000" dirty="0"/>
              <a:t> feed the</a:t>
            </a:r>
            <a:br>
              <a:rPr lang="en-US" sz="3000" dirty="0"/>
            </a:br>
            <a:r>
              <a:rPr lang="en-US" sz="3000" dirty="0"/>
              <a:t> children </a:t>
            </a:r>
            <a:r>
              <a:rPr lang="en-US" dirty="0"/>
              <a:t>- </a:t>
            </a:r>
          </a:p>
        </p:txBody>
      </p:sp>
      <p:sp>
        <p:nvSpPr>
          <p:cNvPr id="4" name="Title 1">
            <a:extLst>
              <a:ext uri="{FF2B5EF4-FFF2-40B4-BE49-F238E27FC236}">
                <a16:creationId xmlns:a16="http://schemas.microsoft.com/office/drawing/2014/main" id="{C99E2BB0-8D76-DEF0-E1B2-EC7956822904}"/>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7DA137B9-287B-6AE7-8503-387C290E59FE}"/>
              </a:ext>
            </a:extLst>
          </p:cNvPr>
          <p:cNvSpPr>
            <a:spLocks noGrp="1"/>
          </p:cNvSpPr>
          <p:nvPr>
            <p:ph sz="quarter" idx="13"/>
          </p:nvPr>
        </p:nvSpPr>
        <p:spPr/>
        <p:txBody>
          <a:bodyPr>
            <a:normAutofit/>
          </a:bodyPr>
          <a:lstStyle/>
          <a:p>
            <a:endParaRPr lang="en-US" dirty="0"/>
          </a:p>
          <a:p>
            <a:pPr marL="0" indent="0">
              <a:buNone/>
            </a:pPr>
            <a:endParaRPr lang="en-US" dirty="0"/>
          </a:p>
        </p:txBody>
      </p:sp>
      <p:pic>
        <p:nvPicPr>
          <p:cNvPr id="6" name="Picture 5">
            <a:extLst>
              <a:ext uri="{FF2B5EF4-FFF2-40B4-BE49-F238E27FC236}">
                <a16:creationId xmlns:a16="http://schemas.microsoft.com/office/drawing/2014/main" id="{5DCE798B-2A9A-B5B4-38F9-718EB018C9F0}"/>
              </a:ext>
            </a:extLst>
          </p:cNvPr>
          <p:cNvPicPr>
            <a:picLocks noChangeAspect="1"/>
          </p:cNvPicPr>
          <p:nvPr/>
        </p:nvPicPr>
        <p:blipFill>
          <a:blip r:embed="rId2"/>
          <a:stretch>
            <a:fillRect/>
          </a:stretch>
        </p:blipFill>
        <p:spPr>
          <a:xfrm>
            <a:off x="2312862" y="327465"/>
            <a:ext cx="9155238" cy="6203069"/>
          </a:xfrm>
          <a:prstGeom prst="rect">
            <a:avLst/>
          </a:prstGeom>
        </p:spPr>
      </p:pic>
      <p:sp>
        <p:nvSpPr>
          <p:cNvPr id="7" name="TextBox 6">
            <a:extLst>
              <a:ext uri="{FF2B5EF4-FFF2-40B4-BE49-F238E27FC236}">
                <a16:creationId xmlns:a16="http://schemas.microsoft.com/office/drawing/2014/main" id="{873BD3EA-F8E4-975D-C56A-8BA7166233A4}"/>
              </a:ext>
            </a:extLst>
          </p:cNvPr>
          <p:cNvSpPr txBox="1"/>
          <p:nvPr/>
        </p:nvSpPr>
        <p:spPr>
          <a:xfrm>
            <a:off x="223935" y="2603241"/>
            <a:ext cx="1437763" cy="1477328"/>
          </a:xfrm>
          <a:prstGeom prst="rect">
            <a:avLst/>
          </a:prstGeom>
          <a:noFill/>
        </p:spPr>
        <p:txBody>
          <a:bodyPr wrap="square" rtlCol="0">
            <a:spAutoFit/>
          </a:bodyPr>
          <a:lstStyle/>
          <a:p>
            <a:r>
              <a:rPr lang="en-US" dirty="0">
                <a:hlinkClick r:id="rId3" tooltip="Original URL: http://track.spe.schoolmessenger.com/f/a/SToRuCG6NZNGlKPCGfwgxg~~/AAAAARA~/zmn7djJiUJviYfPB8k58c9sbBFh9pie-17uIpwVBXIbHgCQsszzKBlzCA6jiB9FKU7EPMCKWxD1mAHl-H3vMbwyO1f4Bolqsuukegm-zKTAKYAwt7YLdHBl2wpb452UA6OoR2FPEnDtQ0y9sKrOBVA~~. Click or tap if you trust this link."/>
              </a:rPr>
              <a:t>Lunch Program support request – Fill out form</a:t>
            </a:r>
            <a:endParaRPr lang="en-US" dirty="0"/>
          </a:p>
        </p:txBody>
      </p:sp>
    </p:spTree>
    <p:extLst>
      <p:ext uri="{BB962C8B-B14F-4D97-AF65-F5344CB8AC3E}">
        <p14:creationId xmlns:p14="http://schemas.microsoft.com/office/powerpoint/2010/main" val="1359003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1B9D4-8A9A-23C7-D8F5-7A57A9C45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A7AE1-29F2-27A8-B831-4E339CCC15CA}"/>
              </a:ext>
            </a:extLst>
          </p:cNvPr>
          <p:cNvSpPr>
            <a:spLocks noGrp="1"/>
          </p:cNvSpPr>
          <p:nvPr>
            <p:ph type="title"/>
          </p:nvPr>
        </p:nvSpPr>
        <p:spPr>
          <a:xfrm>
            <a:off x="594360" y="102875"/>
            <a:ext cx="10873740" cy="1680205"/>
          </a:xfrm>
        </p:spPr>
        <p:txBody>
          <a:bodyPr anchor="b">
            <a:normAutofit/>
          </a:bodyPr>
          <a:lstStyle/>
          <a:p>
            <a:r>
              <a:rPr lang="en-US" dirty="0"/>
              <a:t>-</a:t>
            </a:r>
          </a:p>
        </p:txBody>
      </p:sp>
      <p:sp>
        <p:nvSpPr>
          <p:cNvPr id="4" name="Title 1">
            <a:extLst>
              <a:ext uri="{FF2B5EF4-FFF2-40B4-BE49-F238E27FC236}">
                <a16:creationId xmlns:a16="http://schemas.microsoft.com/office/drawing/2014/main" id="{40132300-F16A-AAA2-FC1A-C8E11E7E6E46}"/>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51F7B177-4357-59CE-D80A-626E07EE3098}"/>
              </a:ext>
            </a:extLst>
          </p:cNvPr>
          <p:cNvSpPr>
            <a:spLocks noGrp="1"/>
          </p:cNvSpPr>
          <p:nvPr>
            <p:ph sz="quarter" idx="13"/>
          </p:nvPr>
        </p:nvSpPr>
        <p:spPr/>
        <p:txBody>
          <a:bodyPr>
            <a:normAutofit/>
          </a:bodyPr>
          <a:lstStyle/>
          <a:p>
            <a:endParaRPr lang="en-US" dirty="0"/>
          </a:p>
          <a:p>
            <a:pPr marL="0" indent="0">
              <a:buNone/>
            </a:pPr>
            <a:endParaRPr lang="en-US" dirty="0"/>
          </a:p>
        </p:txBody>
      </p:sp>
      <p:sp>
        <p:nvSpPr>
          <p:cNvPr id="6" name="TextBox 5">
            <a:extLst>
              <a:ext uri="{FF2B5EF4-FFF2-40B4-BE49-F238E27FC236}">
                <a16:creationId xmlns:a16="http://schemas.microsoft.com/office/drawing/2014/main" id="{D00C1053-F728-2E2F-0501-7AF909C8D3FA}"/>
              </a:ext>
            </a:extLst>
          </p:cNvPr>
          <p:cNvSpPr txBox="1"/>
          <p:nvPr/>
        </p:nvSpPr>
        <p:spPr>
          <a:xfrm>
            <a:off x="723900" y="358202"/>
            <a:ext cx="6097554" cy="584775"/>
          </a:xfrm>
          <a:prstGeom prst="rect">
            <a:avLst/>
          </a:prstGeom>
          <a:noFill/>
        </p:spPr>
        <p:txBody>
          <a:bodyPr wrap="square">
            <a:spAutoFit/>
          </a:bodyPr>
          <a:lstStyle/>
          <a:p>
            <a:pPr lvl="0"/>
            <a:r>
              <a:rPr lang="en-US" sz="3200" dirty="0">
                <a:solidFill>
                  <a:schemeClr val="bg1"/>
                </a:solidFill>
              </a:rPr>
              <a:t>2025-26 projections </a:t>
            </a:r>
          </a:p>
        </p:txBody>
      </p:sp>
      <p:sp>
        <p:nvSpPr>
          <p:cNvPr id="7" name="TextBox 6">
            <a:extLst>
              <a:ext uri="{FF2B5EF4-FFF2-40B4-BE49-F238E27FC236}">
                <a16:creationId xmlns:a16="http://schemas.microsoft.com/office/drawing/2014/main" id="{A7C5D386-B9E4-B21A-0B14-1AB8798D2ECF}"/>
              </a:ext>
            </a:extLst>
          </p:cNvPr>
          <p:cNvSpPr txBox="1"/>
          <p:nvPr/>
        </p:nvSpPr>
        <p:spPr>
          <a:xfrm>
            <a:off x="2848947" y="2807849"/>
            <a:ext cx="6494106" cy="1323439"/>
          </a:xfrm>
          <a:prstGeom prst="rect">
            <a:avLst/>
          </a:prstGeom>
          <a:noFill/>
        </p:spPr>
        <p:txBody>
          <a:bodyPr wrap="square" rtlCol="0">
            <a:spAutoFit/>
          </a:bodyPr>
          <a:lstStyle/>
          <a:p>
            <a:r>
              <a:rPr lang="en-US" sz="4000" dirty="0">
                <a:solidFill>
                  <a:schemeClr val="bg1"/>
                </a:solidFill>
              </a:rPr>
              <a:t>Initial student enrollment numbers are due March 23</a:t>
            </a:r>
            <a:r>
              <a:rPr lang="en-US" sz="4000" baseline="30000" dirty="0">
                <a:solidFill>
                  <a:schemeClr val="bg1"/>
                </a:solidFill>
              </a:rPr>
              <a:t>rd</a:t>
            </a:r>
            <a:r>
              <a:rPr lang="en-US" sz="4000" dirty="0">
                <a:solidFill>
                  <a:schemeClr val="bg1"/>
                </a:solidFill>
              </a:rPr>
              <a:t> </a:t>
            </a:r>
          </a:p>
        </p:txBody>
      </p:sp>
    </p:spTree>
    <p:extLst>
      <p:ext uri="{BB962C8B-B14F-4D97-AF65-F5344CB8AC3E}">
        <p14:creationId xmlns:p14="http://schemas.microsoft.com/office/powerpoint/2010/main" val="318847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8" name="Freeform: Shape 2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4" name="Freeform: Shape 3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D3508E-E4E9-69DD-AF8A-C74A37E872F2}"/>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4000" kern="1200" dirty="0">
                <a:solidFill>
                  <a:schemeClr val="tx2"/>
                </a:solidFill>
                <a:latin typeface="+mj-lt"/>
                <a:ea typeface="+mj-ea"/>
                <a:cs typeface="+mj-cs"/>
              </a:rPr>
              <a:t>Approval of minutes from Feb. 4, 2026</a:t>
            </a:r>
            <a:br>
              <a:rPr lang="en-US" sz="4000" kern="1200" dirty="0">
                <a:solidFill>
                  <a:schemeClr val="tx2"/>
                </a:solidFill>
                <a:latin typeface="+mj-lt"/>
                <a:ea typeface="+mj-ea"/>
                <a:cs typeface="+mj-cs"/>
              </a:rPr>
            </a:br>
            <a:br>
              <a:rPr lang="en-US" sz="4000" dirty="0">
                <a:solidFill>
                  <a:schemeClr val="tx2"/>
                </a:solidFill>
              </a:rPr>
            </a:br>
            <a:endParaRPr lang="en-US" sz="4000" kern="1200" dirty="0">
              <a:solidFill>
                <a:schemeClr val="tx2"/>
              </a:solidFill>
              <a:latin typeface="+mj-lt"/>
              <a:ea typeface="+mj-ea"/>
              <a:cs typeface="+mj-cs"/>
            </a:endParaRPr>
          </a:p>
        </p:txBody>
      </p:sp>
    </p:spTree>
    <p:extLst>
      <p:ext uri="{BB962C8B-B14F-4D97-AF65-F5344CB8AC3E}">
        <p14:creationId xmlns:p14="http://schemas.microsoft.com/office/powerpoint/2010/main" val="409035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6532-BC74-D1B5-3839-8BCF035DB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78DBE-1686-2682-560B-757C3F2FEB8E}"/>
              </a:ext>
            </a:extLst>
          </p:cNvPr>
          <p:cNvSpPr>
            <a:spLocks noGrp="1"/>
          </p:cNvSpPr>
          <p:nvPr>
            <p:ph type="title"/>
          </p:nvPr>
        </p:nvSpPr>
        <p:spPr/>
        <p:txBody>
          <a:bodyPr/>
          <a:lstStyle/>
          <a:p>
            <a:pPr algn="ctr"/>
            <a:r>
              <a:rPr lang="en-US" dirty="0"/>
              <a:t>Principal’s report – </a:t>
            </a:r>
            <a:r>
              <a:rPr lang="en-US" dirty="0">
                <a:highlight>
                  <a:srgbClr val="FFFF00"/>
                </a:highlight>
              </a:rPr>
              <a:t>189 students  - new</a:t>
            </a:r>
            <a:br>
              <a:rPr lang="en-US" dirty="0"/>
            </a:br>
            <a:r>
              <a:rPr lang="en-US" dirty="0"/>
              <a:t>PAMS student enrollment by program</a:t>
            </a:r>
          </a:p>
        </p:txBody>
      </p:sp>
      <p:pic>
        <p:nvPicPr>
          <p:cNvPr id="7" name="Picture 6">
            <a:extLst>
              <a:ext uri="{FF2B5EF4-FFF2-40B4-BE49-F238E27FC236}">
                <a16:creationId xmlns:a16="http://schemas.microsoft.com/office/drawing/2014/main" id="{E7C9BE22-7BA8-D353-CAB8-DB67DEB05258}"/>
              </a:ext>
            </a:extLst>
          </p:cNvPr>
          <p:cNvPicPr>
            <a:picLocks noChangeAspect="1"/>
          </p:cNvPicPr>
          <p:nvPr/>
        </p:nvPicPr>
        <p:blipFill>
          <a:blip r:embed="rId2"/>
          <a:stretch>
            <a:fillRect/>
          </a:stretch>
        </p:blipFill>
        <p:spPr>
          <a:xfrm>
            <a:off x="300631" y="2580954"/>
            <a:ext cx="3506910" cy="2102805"/>
          </a:xfrm>
          <a:prstGeom prst="rect">
            <a:avLst/>
          </a:prstGeom>
        </p:spPr>
      </p:pic>
      <p:sp>
        <p:nvSpPr>
          <p:cNvPr id="6" name="TextBox 5">
            <a:extLst>
              <a:ext uri="{FF2B5EF4-FFF2-40B4-BE49-F238E27FC236}">
                <a16:creationId xmlns:a16="http://schemas.microsoft.com/office/drawing/2014/main" id="{119E1C41-C11C-9E9B-83D3-AFCBAE4319BD}"/>
              </a:ext>
            </a:extLst>
          </p:cNvPr>
          <p:cNvSpPr txBox="1"/>
          <p:nvPr/>
        </p:nvSpPr>
        <p:spPr>
          <a:xfrm>
            <a:off x="641445" y="5459104"/>
            <a:ext cx="7283469" cy="2031325"/>
          </a:xfrm>
          <a:prstGeom prst="rect">
            <a:avLst/>
          </a:prstGeom>
          <a:noFill/>
        </p:spPr>
        <p:txBody>
          <a:bodyPr wrap="none" rtlCol="0">
            <a:spAutoFit/>
          </a:bodyPr>
          <a:lstStyle/>
          <a:p>
            <a:r>
              <a:rPr lang="en-US" dirty="0">
                <a:highlight>
                  <a:srgbClr val="FFFF00"/>
                </a:highlight>
              </a:rPr>
              <a:t> </a:t>
            </a:r>
            <a:r>
              <a:rPr lang="en-US" b="1" dirty="0">
                <a:highlight>
                  <a:srgbClr val="FFFF00"/>
                </a:highlight>
              </a:rPr>
              <a:t>Net change of zero</a:t>
            </a:r>
          </a:p>
          <a:p>
            <a:r>
              <a:rPr lang="en-US" dirty="0"/>
              <a:t>		Decrease of 1 student / increase of 1 student in grade 6 </a:t>
            </a:r>
          </a:p>
          <a:p>
            <a:r>
              <a:rPr lang="en-US" dirty="0"/>
              <a:t>		Decrease of 1 student in grade 7</a:t>
            </a:r>
          </a:p>
          <a:p>
            <a:r>
              <a:rPr lang="en-US" dirty="0"/>
              <a:t>		Increase of 1 student in grade 8  </a:t>
            </a:r>
          </a:p>
          <a:p>
            <a:r>
              <a:rPr lang="en-US" dirty="0"/>
              <a:t>		 </a:t>
            </a:r>
          </a:p>
          <a:p>
            <a:r>
              <a:rPr lang="en-US" dirty="0"/>
              <a:t>		</a:t>
            </a:r>
          </a:p>
          <a:p>
            <a:r>
              <a:rPr lang="en-US" dirty="0"/>
              <a:t>	</a:t>
            </a:r>
          </a:p>
        </p:txBody>
      </p:sp>
      <p:pic>
        <p:nvPicPr>
          <p:cNvPr id="5" name="Picture 4">
            <a:extLst>
              <a:ext uri="{FF2B5EF4-FFF2-40B4-BE49-F238E27FC236}">
                <a16:creationId xmlns:a16="http://schemas.microsoft.com/office/drawing/2014/main" id="{B2017835-85A3-9B0A-40EF-873263ADF8B4}"/>
              </a:ext>
            </a:extLst>
          </p:cNvPr>
          <p:cNvPicPr>
            <a:picLocks noChangeAspect="1"/>
          </p:cNvPicPr>
          <p:nvPr/>
        </p:nvPicPr>
        <p:blipFill>
          <a:blip r:embed="rId3"/>
          <a:stretch>
            <a:fillRect/>
          </a:stretch>
        </p:blipFill>
        <p:spPr>
          <a:xfrm>
            <a:off x="3816886" y="2466033"/>
            <a:ext cx="8210274" cy="2880408"/>
          </a:xfrm>
          <a:prstGeom prst="rect">
            <a:avLst/>
          </a:prstGeom>
        </p:spPr>
      </p:pic>
    </p:spTree>
    <p:extLst>
      <p:ext uri="{BB962C8B-B14F-4D97-AF65-F5344CB8AC3E}">
        <p14:creationId xmlns:p14="http://schemas.microsoft.com/office/powerpoint/2010/main" val="365694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0207F9-173E-FFB5-2217-055140D23DCF}"/>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A8C37C-6E87-9917-F2A1-EBFA9DB5030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7030A0"/>
                </a:solidFill>
              </a:rPr>
              <a:t>PAMS – staffing update </a:t>
            </a:r>
          </a:p>
        </p:txBody>
      </p:sp>
      <p:graphicFrame>
        <p:nvGraphicFramePr>
          <p:cNvPr id="18" name="Text Placeholder 3">
            <a:extLst>
              <a:ext uri="{FF2B5EF4-FFF2-40B4-BE49-F238E27FC236}">
                <a16:creationId xmlns:a16="http://schemas.microsoft.com/office/drawing/2014/main" id="{92CDD707-8871-6653-328C-ACC4251E3E15}"/>
              </a:ext>
            </a:extLst>
          </p:cNvPr>
          <p:cNvGraphicFramePr/>
          <p:nvPr>
            <p:extLst>
              <p:ext uri="{D42A27DB-BD31-4B8C-83A1-F6EECF244321}">
                <p14:modId xmlns:p14="http://schemas.microsoft.com/office/powerpoint/2010/main" val="18900627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54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B11E8-A6E5-13FF-D6A5-347E9920416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E4948-20E7-8574-7FFD-6526034E465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400" b="1" kern="1200" dirty="0">
                <a:solidFill>
                  <a:srgbClr val="FFFFFF"/>
                </a:solidFill>
                <a:latin typeface="+mj-lt"/>
                <a:ea typeface="+mj-ea"/>
                <a:cs typeface="+mj-cs"/>
              </a:rPr>
              <a:t>Long term recommendation</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2.1  - </a:t>
            </a:r>
            <a:r>
              <a:rPr lang="en-US" sz="3600" dirty="0">
                <a:solidFill>
                  <a:schemeClr val="bg1"/>
                </a:solidFill>
              </a:rPr>
              <a:t>Revitalizing Middle Block Philosophy</a:t>
            </a:r>
            <a:endParaRPr lang="en-US" sz="3400" b="1" kern="1200" dirty="0">
              <a:solidFill>
                <a:schemeClr val="bg1"/>
              </a:solidFill>
              <a:latin typeface="+mj-lt"/>
              <a:ea typeface="+mj-ea"/>
              <a:cs typeface="+mj-cs"/>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A2A78D03-AF42-940F-4668-E69EB189CDB5}"/>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dirty="0"/>
              <a:t>Purpose: </a:t>
            </a:r>
          </a:p>
          <a:p>
            <a:pPr>
              <a:lnSpc>
                <a:spcPct val="90000"/>
              </a:lnSpc>
              <a:spcAft>
                <a:spcPts val="600"/>
              </a:spcAft>
            </a:pPr>
            <a:r>
              <a:rPr lang="en-US" sz="3200" dirty="0"/>
              <a:t>To provide schools with practical tools and resources that support early adolescents</a:t>
            </a:r>
          </a:p>
          <a:p>
            <a:pPr>
              <a:lnSpc>
                <a:spcPct val="90000"/>
              </a:lnSpc>
              <a:spcAft>
                <a:spcPts val="600"/>
              </a:spcAft>
            </a:pPr>
            <a:endParaRPr lang="en-US" sz="3200" dirty="0"/>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b="1" dirty="0"/>
              <a:t>PAMS Focus Areas:  </a:t>
            </a:r>
          </a:p>
          <a:p>
            <a:pPr lvl="1" indent="-228600">
              <a:lnSpc>
                <a:spcPct val="90000"/>
              </a:lnSpc>
              <a:spcAft>
                <a:spcPts val="600"/>
              </a:spcAft>
              <a:buFont typeface="Arial" panose="020B0604020202020204" pitchFamily="34" charset="0"/>
              <a:buChar char="•"/>
            </a:pPr>
            <a:r>
              <a:rPr lang="en-US" sz="3200" dirty="0">
                <a:highlight>
                  <a:srgbClr val="FFFF00"/>
                </a:highlight>
              </a:rPr>
              <a:t>Relationship – learner to learner </a:t>
            </a:r>
          </a:p>
          <a:p>
            <a:pPr lvl="2" indent="-228600">
              <a:lnSpc>
                <a:spcPct val="90000"/>
              </a:lnSpc>
              <a:spcAft>
                <a:spcPts val="600"/>
              </a:spcAft>
              <a:buFont typeface="Arial" panose="020B0604020202020204" pitchFamily="34" charset="0"/>
              <a:buChar char="•"/>
            </a:pPr>
            <a:endParaRPr lang="en-US" sz="2000" dirty="0"/>
          </a:p>
          <a:p>
            <a:pPr lvl="2" indent="-228600">
              <a:lnSpc>
                <a:spcPct val="90000"/>
              </a:lnSpc>
              <a:spcAft>
                <a:spcPts val="600"/>
              </a:spcAft>
              <a:buFont typeface="Arial" panose="020B0604020202020204" pitchFamily="34" charset="0"/>
              <a:buChar char="•"/>
            </a:pPr>
            <a:endParaRPr lang="en-US" sz="1400" dirty="0"/>
          </a:p>
          <a:p>
            <a:pPr lvl="2"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21746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FEC6-A5BD-CA0C-8F00-A7F8651210C2}"/>
              </a:ext>
            </a:extLst>
          </p:cNvPr>
          <p:cNvSpPr>
            <a:spLocks noGrp="1"/>
          </p:cNvSpPr>
          <p:nvPr>
            <p:ph type="title"/>
          </p:nvPr>
        </p:nvSpPr>
        <p:spPr>
          <a:xfrm>
            <a:off x="594360" y="102875"/>
            <a:ext cx="2148840" cy="1680205"/>
          </a:xfrm>
        </p:spPr>
        <p:txBody>
          <a:bodyPr/>
          <a:lstStyle/>
          <a:p>
            <a:r>
              <a:rPr lang="en-US" dirty="0"/>
              <a:t>Our </a:t>
            </a:r>
            <a:br>
              <a:rPr lang="en-US" dirty="0"/>
            </a:br>
            <a:r>
              <a:rPr lang="en-US" dirty="0"/>
              <a:t>Next </a:t>
            </a:r>
            <a:br>
              <a:rPr lang="en-US" dirty="0"/>
            </a:br>
            <a:r>
              <a:rPr lang="en-US" dirty="0"/>
              <a:t>Steps</a:t>
            </a:r>
          </a:p>
        </p:txBody>
      </p:sp>
      <p:sp>
        <p:nvSpPr>
          <p:cNvPr id="3" name="Content Placeholder 2">
            <a:extLst>
              <a:ext uri="{FF2B5EF4-FFF2-40B4-BE49-F238E27FC236}">
                <a16:creationId xmlns:a16="http://schemas.microsoft.com/office/drawing/2014/main" id="{AADBBAD3-18CF-248E-4B47-89B41C13BA41}"/>
              </a:ext>
            </a:extLst>
          </p:cNvPr>
          <p:cNvSpPr>
            <a:spLocks noGrp="1"/>
          </p:cNvSpPr>
          <p:nvPr>
            <p:ph sz="quarter" idx="13"/>
          </p:nvPr>
        </p:nvSpPr>
        <p:spPr>
          <a:xfrm>
            <a:off x="3532908" y="1238948"/>
            <a:ext cx="8215745" cy="5066936"/>
          </a:xfrm>
        </p:spPr>
        <p:txBody>
          <a:bodyPr>
            <a:normAutofit fontScale="40000" lnSpcReduction="20000"/>
          </a:bodyPr>
          <a:lstStyle/>
          <a:p>
            <a:r>
              <a:rPr lang="en-US" sz="10000" b="1" dirty="0"/>
              <a:t>Phase 1 Focus: Building Cooperation</a:t>
            </a:r>
          </a:p>
          <a:p>
            <a:pPr lvl="1"/>
            <a:r>
              <a:rPr lang="en-US" sz="10000" dirty="0"/>
              <a:t>Define Cooperation (Shared Understanding)</a:t>
            </a:r>
          </a:p>
          <a:p>
            <a:pPr lvl="1"/>
            <a:r>
              <a:rPr lang="en-US" sz="10000" dirty="0"/>
              <a:t>Develop a clear, shared definition</a:t>
            </a:r>
          </a:p>
          <a:p>
            <a:pPr lvl="1"/>
            <a:r>
              <a:rPr lang="en-US" sz="10000" dirty="0"/>
              <a:t>Focus on observable behaviours</a:t>
            </a:r>
          </a:p>
          <a:p>
            <a:pPr lvl="1"/>
            <a:r>
              <a:rPr lang="en-US" sz="10000" dirty="0"/>
              <a:t>Use common language for students, staff, and families</a:t>
            </a:r>
          </a:p>
          <a:p>
            <a:endParaRPr lang="en-US" dirty="0"/>
          </a:p>
        </p:txBody>
      </p:sp>
      <p:sp>
        <p:nvSpPr>
          <p:cNvPr id="4" name="Title 1">
            <a:extLst>
              <a:ext uri="{FF2B5EF4-FFF2-40B4-BE49-F238E27FC236}">
                <a16:creationId xmlns:a16="http://schemas.microsoft.com/office/drawing/2014/main" id="{FE7D11D5-E42F-8858-F386-33B844D3E908}"/>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00" normalizeH="0" baseline="0" noProof="0" dirty="0">
                <a:ln>
                  <a:noFill/>
                </a:ln>
                <a:solidFill>
                  <a:srgbClr val="000000"/>
                </a:solidFill>
                <a:effectLst/>
                <a:uLnTx/>
                <a:uFillTx/>
                <a:latin typeface="Franklin Gothic Demi"/>
                <a:ea typeface="+mj-ea"/>
                <a:cs typeface="+mj-cs"/>
              </a:rPr>
              <a:t>February to June</a:t>
            </a:r>
          </a:p>
        </p:txBody>
      </p:sp>
    </p:spTree>
    <p:extLst>
      <p:ext uri="{BB962C8B-B14F-4D97-AF65-F5344CB8AC3E}">
        <p14:creationId xmlns:p14="http://schemas.microsoft.com/office/powerpoint/2010/main" val="414401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C1B9D-A4D2-BCEC-C586-647DE61ADC42}"/>
              </a:ext>
            </a:extLst>
          </p:cNvPr>
          <p:cNvSpPr>
            <a:spLocks noGrp="1"/>
          </p:cNvSpPr>
          <p:nvPr>
            <p:ph type="title"/>
          </p:nvPr>
        </p:nvSpPr>
        <p:spPr/>
        <p:txBody>
          <a:bodyPr/>
          <a:lstStyle/>
          <a:p>
            <a:r>
              <a:rPr lang="en-US" dirty="0"/>
              <a:t>What we heard from staff</a:t>
            </a:r>
          </a:p>
        </p:txBody>
      </p:sp>
      <p:sp>
        <p:nvSpPr>
          <p:cNvPr id="5" name="Content Placeholder 4">
            <a:extLst>
              <a:ext uri="{FF2B5EF4-FFF2-40B4-BE49-F238E27FC236}">
                <a16:creationId xmlns:a16="http://schemas.microsoft.com/office/drawing/2014/main" id="{03F2FE45-7E25-6E3A-447F-E96CE837EBAB}"/>
              </a:ext>
            </a:extLst>
          </p:cNvPr>
          <p:cNvSpPr>
            <a:spLocks noGrp="1"/>
          </p:cNvSpPr>
          <p:nvPr>
            <p:ph idx="1"/>
          </p:nvPr>
        </p:nvSpPr>
        <p:spPr>
          <a:xfrm>
            <a:off x="594360" y="1422679"/>
            <a:ext cx="11158175" cy="5577840"/>
          </a:xfrm>
        </p:spPr>
        <p:txBody>
          <a:bodyPr>
            <a:normAutofit/>
          </a:bodyPr>
          <a:lstStyle/>
          <a:p>
            <a:pPr marL="0" indent="0">
              <a:buNone/>
            </a:pPr>
            <a:r>
              <a:rPr lang="en-US" sz="2200" b="1" dirty="0"/>
              <a:t>Key Themes</a:t>
            </a:r>
          </a:p>
          <a:p>
            <a:r>
              <a:rPr lang="en-US" sz="2400" dirty="0"/>
              <a:t>Students need stronger </a:t>
            </a:r>
            <a:r>
              <a:rPr lang="en-US" sz="2400" b="1" dirty="0"/>
              <a:t>cooperation micro-skills</a:t>
            </a:r>
            <a:r>
              <a:rPr lang="en-US" sz="2400" dirty="0"/>
              <a:t> (listening, tone, patience, problem solving).</a:t>
            </a:r>
          </a:p>
          <a:p>
            <a:r>
              <a:rPr lang="en-US" sz="2400" b="1" dirty="0"/>
              <a:t>Kindness, empathy, and belonging</a:t>
            </a:r>
            <a:r>
              <a:rPr lang="en-US" sz="2400" dirty="0"/>
              <a:t> are areas where students need support.</a:t>
            </a:r>
          </a:p>
          <a:p>
            <a:r>
              <a:rPr lang="en-US" sz="2400" dirty="0"/>
              <a:t>Students struggle to </a:t>
            </a:r>
            <a:r>
              <a:rPr lang="en-US" sz="2400" b="1" dirty="0"/>
              <a:t>work with people outside their friend group</a:t>
            </a:r>
            <a:r>
              <a:rPr lang="en-US" sz="2400" dirty="0"/>
              <a:t>.</a:t>
            </a:r>
          </a:p>
          <a:p>
            <a:r>
              <a:rPr lang="en-US" sz="2400" b="1" dirty="0"/>
              <a:t>Listening and turn-taking</a:t>
            </a:r>
            <a:r>
              <a:rPr lang="en-US" sz="2400" dirty="0"/>
              <a:t> are inconsistent in group discussions.</a:t>
            </a:r>
          </a:p>
          <a:p>
            <a:r>
              <a:rPr lang="en-US" sz="2400" dirty="0"/>
              <a:t>Teachers want </a:t>
            </a:r>
            <a:r>
              <a:rPr lang="en-US" sz="2400" b="1" dirty="0"/>
              <a:t>common language and consistent responses</a:t>
            </a:r>
            <a:r>
              <a:rPr lang="en-US" sz="2400" dirty="0"/>
              <a:t> across classrooms.</a:t>
            </a:r>
          </a:p>
          <a:p>
            <a:r>
              <a:rPr lang="en-US" sz="2400" dirty="0"/>
              <a:t>Staff emphasized the importance of </a:t>
            </a:r>
            <a:r>
              <a:rPr lang="en-US" sz="2400" b="1" dirty="0"/>
              <a:t>explicitly teaching and modeling these skills</a:t>
            </a:r>
            <a:r>
              <a:rPr lang="en-US" sz="2400" dirty="0"/>
              <a:t>, not assuming students already have them.</a:t>
            </a:r>
          </a:p>
          <a:p>
            <a:pPr marL="0" indent="0">
              <a:buNone/>
            </a:pPr>
            <a:endParaRPr lang="en-US" dirty="0"/>
          </a:p>
        </p:txBody>
      </p:sp>
    </p:spTree>
    <p:extLst>
      <p:ext uri="{BB962C8B-B14F-4D97-AF65-F5344CB8AC3E}">
        <p14:creationId xmlns:p14="http://schemas.microsoft.com/office/powerpoint/2010/main" val="29807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3122-3650-CF88-6D08-FC1835C19C3F}"/>
              </a:ext>
            </a:extLst>
          </p:cNvPr>
          <p:cNvSpPr>
            <a:spLocks noGrp="1"/>
          </p:cNvSpPr>
          <p:nvPr>
            <p:ph type="title"/>
          </p:nvPr>
        </p:nvSpPr>
        <p:spPr/>
        <p:txBody>
          <a:bodyPr/>
          <a:lstStyle/>
          <a:p>
            <a:r>
              <a:rPr lang="en-US" dirty="0"/>
              <a:t>What we heard from staff</a:t>
            </a:r>
          </a:p>
        </p:txBody>
      </p:sp>
      <p:sp>
        <p:nvSpPr>
          <p:cNvPr id="3" name="Content Placeholder 2">
            <a:extLst>
              <a:ext uri="{FF2B5EF4-FFF2-40B4-BE49-F238E27FC236}">
                <a16:creationId xmlns:a16="http://schemas.microsoft.com/office/drawing/2014/main" id="{BEE5D40F-4E6A-0B50-50AB-9FA34724EAFC}"/>
              </a:ext>
            </a:extLst>
          </p:cNvPr>
          <p:cNvSpPr>
            <a:spLocks noGrp="1"/>
          </p:cNvSpPr>
          <p:nvPr>
            <p:ph idx="1"/>
          </p:nvPr>
        </p:nvSpPr>
        <p:spPr/>
        <p:txBody>
          <a:bodyPr>
            <a:normAutofit/>
          </a:bodyPr>
          <a:lstStyle/>
          <a:p>
            <a:pPr marL="0" indent="0">
              <a:buNone/>
            </a:pPr>
            <a:r>
              <a:rPr lang="en-US" sz="2400" b="1" dirty="0"/>
              <a:t>What Staff Said</a:t>
            </a:r>
          </a:p>
          <a:p>
            <a:r>
              <a:rPr lang="en-US" sz="2400" dirty="0"/>
              <a:t>“This is an essential life skill.”</a:t>
            </a:r>
          </a:p>
          <a:p>
            <a:r>
              <a:rPr lang="en-US" sz="2400" dirty="0"/>
              <a:t>“Many students struggle with empathy and patience. It impacts relationships and learning.”</a:t>
            </a:r>
          </a:p>
          <a:p>
            <a:r>
              <a:rPr lang="en-US" sz="2400" dirty="0"/>
              <a:t>“We need common language so students hear the same message from every teacher.”</a:t>
            </a:r>
          </a:p>
          <a:p>
            <a:r>
              <a:rPr lang="en-US" sz="2400" dirty="0"/>
              <a:t>“Students often argue about group pairings or refuse to work with people who aren’t their friends.”</a:t>
            </a:r>
          </a:p>
          <a:p>
            <a:pPr marL="0" indent="0">
              <a:buNone/>
            </a:pPr>
            <a:endParaRPr lang="en-US" dirty="0"/>
          </a:p>
        </p:txBody>
      </p:sp>
    </p:spTree>
    <p:extLst>
      <p:ext uri="{BB962C8B-B14F-4D97-AF65-F5344CB8AC3E}">
        <p14:creationId xmlns:p14="http://schemas.microsoft.com/office/powerpoint/2010/main" val="198549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4E372C51B7D46969DFAAB0EA19C02" ma:contentTypeVersion="19" ma:contentTypeDescription="Create a new document." ma:contentTypeScope="" ma:versionID="99b335e0331f8e342f5ce4001322a3b4">
  <xsd:schema xmlns:xsd="http://www.w3.org/2001/XMLSchema" xmlns:xs="http://www.w3.org/2001/XMLSchema" xmlns:p="http://schemas.microsoft.com/office/2006/metadata/properties" xmlns:ns2="e1d874ff-dcc7-473f-ad88-fe20d5afc839" xmlns:ns3="6e5c9b7c-77f8-4edb-92e9-3c898cdfa006" targetNamespace="http://schemas.microsoft.com/office/2006/metadata/properties" ma:root="true" ma:fieldsID="e86ccf80b43cb1dcc0272a5b650e421b" ns2:_="" ns3:_="">
    <xsd:import namespace="e1d874ff-dcc7-473f-ad88-fe20d5afc839"/>
    <xsd:import namespace="6e5c9b7c-77f8-4edb-92e9-3c898cdfa0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874ff-dcc7-473f-ad88-fe20d5afc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5c9b7c-77f8-4edb-92e9-3c898cdfa0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48445b-4ea1-450a-81d7-637fe8ff1005}" ma:internalName="TaxCatchAll" ma:showField="CatchAllData" ma:web="6e5c9b7c-77f8-4edb-92e9-3c898cdfa0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5c9b7c-77f8-4edb-92e9-3c898cdfa006" xsi:nil="true"/>
    <lcf76f155ced4ddcb4097134ff3c332f xmlns="e1d874ff-dcc7-473f-ad88-fe20d5afc8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4662EC-EE02-4481-B58E-D64D1872E3F7}">
  <ds:schemaRefs>
    <ds:schemaRef ds:uri="http://schemas.microsoft.com/sharepoint/v3/contenttype/forms"/>
  </ds:schemaRefs>
</ds:datastoreItem>
</file>

<file path=customXml/itemProps2.xml><?xml version="1.0" encoding="utf-8"?>
<ds:datastoreItem xmlns:ds="http://schemas.openxmlformats.org/officeDocument/2006/customXml" ds:itemID="{11ACE417-1BBF-4DB0-B76D-80373F8DD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874ff-dcc7-473f-ad88-fe20d5afc839"/>
    <ds:schemaRef ds:uri="6e5c9b7c-77f8-4edb-92e9-3c898cdfa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99DE01-9EB7-4EA8-BF8D-251200234E38}">
  <ds:schemaRefs>
    <ds:schemaRef ds:uri="http://schemas.microsoft.com/office/2006/documentManagement/types"/>
    <ds:schemaRef ds:uri="http://purl.org/dc/elements/1.1/"/>
    <ds:schemaRef ds:uri="6e5c9b7c-77f8-4edb-92e9-3c898cdfa006"/>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e1d874ff-dcc7-473f-ad88-fe20d5afc83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27886</TotalTime>
  <Words>1038</Words>
  <Application>Microsoft Office PowerPoint</Application>
  <PresentationFormat>Widescreen</PresentationFormat>
  <Paragraphs>169</Paragraphs>
  <Slides>27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Arial</vt:lpstr>
      <vt:lpstr>Calibri</vt:lpstr>
      <vt:lpstr>Calibri Light</vt:lpstr>
      <vt:lpstr>Franklin Gothic Book</vt:lpstr>
      <vt:lpstr>Franklin Gothic Demi</vt:lpstr>
      <vt:lpstr>Segoe UI</vt:lpstr>
      <vt:lpstr>Times New Roman</vt:lpstr>
      <vt:lpstr>Office Theme</vt:lpstr>
      <vt:lpstr>Custom</vt:lpstr>
      <vt:lpstr>Winter PSSC meeting #4    March 18, 2026                   </vt:lpstr>
      <vt:lpstr>PowerPoint Presentation</vt:lpstr>
      <vt:lpstr>Approval of minutes from Feb. 4, 2026  </vt:lpstr>
      <vt:lpstr>Principal’s report – 189 students  - new PAMS student enrollment by program</vt:lpstr>
      <vt:lpstr>PAMS – staffing update </vt:lpstr>
      <vt:lpstr>Long term recommendation 2.1  - Revitalizing Middle Block Philosophy</vt:lpstr>
      <vt:lpstr>Our  Next  Steps</vt:lpstr>
      <vt:lpstr>What we heard from staff</vt:lpstr>
      <vt:lpstr>What we heard from staff</vt:lpstr>
      <vt:lpstr>What we heard from students</vt:lpstr>
      <vt:lpstr>What we heard from students</vt:lpstr>
      <vt:lpstr>Our  Next  Steps</vt:lpstr>
      <vt:lpstr>School Improvement Goal </vt:lpstr>
      <vt:lpstr>Progress monitoring </vt:lpstr>
      <vt:lpstr>Progress monitoring </vt:lpstr>
      <vt:lpstr>Special events and Projects</vt:lpstr>
      <vt:lpstr>Bingo Night </vt:lpstr>
      <vt:lpstr>French pride week </vt:lpstr>
      <vt:lpstr>Transitions  grade 5 – tentative </vt:lpstr>
      <vt:lpstr>DEC report - </vt:lpstr>
      <vt:lpstr>Home and school - </vt:lpstr>
      <vt:lpstr>Report cards / parent teacher   - </vt:lpstr>
      <vt:lpstr>Provincial lunch program sharing information  </vt:lpstr>
      <vt:lpstr>Breakfast program  </vt:lpstr>
      <vt:lpstr>PowerPoint Presentation</vt:lpstr>
      <vt:lpstr>Canada  feed the  children -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Dionne, Claudine (ASD-W)</dc:creator>
  <cp:lastModifiedBy>Grant, Claudine (ASD-W)</cp:lastModifiedBy>
  <cp:revision>23</cp:revision>
  <cp:lastPrinted>2026-03-18T21:11:32Z</cp:lastPrinted>
  <dcterms:created xsi:type="dcterms:W3CDTF">2020-10-14T20:30:01Z</dcterms:created>
  <dcterms:modified xsi:type="dcterms:W3CDTF">2026-03-22T19:03:27Z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0x01010053F4E372C51B7D46969DFAAB0EA19C02</vt:lpwstr>
  </property>
  <property fmtid="{D5CDD505-2E9C-101B-9397-08002B2CF9AE}" pid="3" name="MediaServiceImageTags">
    <vt:lpwstr/>
  </property>
</Properties>
</file>