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6" r:id="rId4"/>
  </p:sldMasterIdLst>
  <p:notesMasterIdLst>
    <p:notesMasterId r:id="rId28"/>
  </p:notesMasterIdLst>
  <p:sldIdLst>
    <p:sldId id="303" r:id="rId5"/>
    <p:sldId id="298" r:id="rId6"/>
    <p:sldId id="382" r:id="rId7"/>
    <p:sldId id="383" r:id="rId8"/>
    <p:sldId id="323" r:id="rId9"/>
    <p:sldId id="316" r:id="rId10"/>
    <p:sldId id="393" r:id="rId11"/>
    <p:sldId id="399" r:id="rId12"/>
    <p:sldId id="389" r:id="rId13"/>
    <p:sldId id="396" r:id="rId14"/>
    <p:sldId id="397" r:id="rId15"/>
    <p:sldId id="398" r:id="rId16"/>
    <p:sldId id="385" r:id="rId17"/>
    <p:sldId id="351" r:id="rId18"/>
    <p:sldId id="394" r:id="rId19"/>
    <p:sldId id="395" r:id="rId20"/>
    <p:sldId id="365" r:id="rId21"/>
    <p:sldId id="364" r:id="rId22"/>
    <p:sldId id="363" r:id="rId23"/>
    <p:sldId id="366" r:id="rId24"/>
    <p:sldId id="375" r:id="rId25"/>
    <p:sldId id="400" r:id="rId26"/>
    <p:sldId id="37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41EFF-5115-4714-9AFC-764009B22BA2}" v="49" dt="2025-12-08T22:08:23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86356" autoAdjust="0"/>
  </p:normalViewPr>
  <p:slideViewPr>
    <p:cSldViewPr snapToGrid="0">
      <p:cViewPr varScale="1">
        <p:scale>
          <a:sx n="75" d="100"/>
          <a:sy n="75" d="100"/>
        </p:scale>
        <p:origin x="77" y="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88"/>
    </p:cViewPr>
  </p:sorter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t, Claudine (ASD-W)" userId="f8720b59-2556-4e86-a371-a959742e55fc" providerId="ADAL" clId="{F7013D70-560D-4660-8553-03A161060F08}"/>
    <pc:docChg chg="undo custSel addSld delSld modSld sldOrd">
      <pc:chgData name="Grant, Claudine (ASD-W)" userId="f8720b59-2556-4e86-a371-a959742e55fc" providerId="ADAL" clId="{F7013D70-560D-4660-8553-03A161060F08}" dt="2025-12-18T23:05:00.638" v="3562" actId="1076"/>
      <pc:docMkLst>
        <pc:docMk/>
      </pc:docMkLst>
      <pc:sldChg chg="modSp mod">
        <pc:chgData name="Grant, Claudine (ASD-W)" userId="f8720b59-2556-4e86-a371-a959742e55fc" providerId="ADAL" clId="{F7013D70-560D-4660-8553-03A161060F08}" dt="2025-12-08T09:34:14.798" v="130" actId="20577"/>
        <pc:sldMkLst>
          <pc:docMk/>
          <pc:sldMk cId="3153955813" sldId="298"/>
        </pc:sldMkLst>
        <pc:spChg chg="mod">
          <ac:chgData name="Grant, Claudine (ASD-W)" userId="f8720b59-2556-4e86-a371-a959742e55fc" providerId="ADAL" clId="{F7013D70-560D-4660-8553-03A161060F08}" dt="2025-12-08T09:34:00.424" v="124" actId="20577"/>
          <ac:spMkLst>
            <pc:docMk/>
            <pc:sldMk cId="3153955813" sldId="298"/>
            <ac:spMk id="2" creationId="{00000000-0000-0000-0000-000000000000}"/>
          </ac:spMkLst>
        </pc:spChg>
        <pc:spChg chg="mod">
          <ac:chgData name="Grant, Claudine (ASD-W)" userId="f8720b59-2556-4e86-a371-a959742e55fc" providerId="ADAL" clId="{F7013D70-560D-4660-8553-03A161060F08}" dt="2025-12-08T09:34:14.798" v="130" actId="20577"/>
          <ac:spMkLst>
            <pc:docMk/>
            <pc:sldMk cId="3153955813" sldId="298"/>
            <ac:spMk id="4" creationId="{E972CD6D-7A0A-DB79-099E-76AD15914D22}"/>
          </ac:spMkLst>
        </pc:spChg>
      </pc:sldChg>
      <pc:sldChg chg="modSp mod modNotesTx">
        <pc:chgData name="Grant, Claudine (ASD-W)" userId="f8720b59-2556-4e86-a371-a959742e55fc" providerId="ADAL" clId="{F7013D70-560D-4660-8553-03A161060F08}" dt="2025-12-08T22:39:36.820" v="3560" actId="20577"/>
        <pc:sldMkLst>
          <pc:docMk/>
          <pc:sldMk cId="4127965543" sldId="303"/>
        </pc:sldMkLst>
        <pc:spChg chg="mod">
          <ac:chgData name="Grant, Claudine (ASD-W)" userId="f8720b59-2556-4e86-a371-a959742e55fc" providerId="ADAL" clId="{F7013D70-560D-4660-8553-03A161060F08}" dt="2025-12-08T09:26:06.628" v="13" actId="20577"/>
          <ac:spMkLst>
            <pc:docMk/>
            <pc:sldMk cId="4127965543" sldId="303"/>
            <ac:spMk id="2" creationId="{00000000-0000-0000-0000-000000000000}"/>
          </ac:spMkLst>
        </pc:spChg>
        <pc:spChg chg="mod">
          <ac:chgData name="Grant, Claudine (ASD-W)" userId="f8720b59-2556-4e86-a371-a959742e55fc" providerId="ADAL" clId="{F7013D70-560D-4660-8553-03A161060F08}" dt="2025-12-08T09:26:38.549" v="47" actId="20578"/>
          <ac:spMkLst>
            <pc:docMk/>
            <pc:sldMk cId="4127965543" sldId="303"/>
            <ac:spMk id="7" creationId="{E68C8718-15A0-4B51-8DE9-DFD10C5FBAEF}"/>
          </ac:spMkLst>
        </pc:spChg>
      </pc:sldChg>
      <pc:sldChg chg="addSp delSp modSp mod">
        <pc:chgData name="Grant, Claudine (ASD-W)" userId="f8720b59-2556-4e86-a371-a959742e55fc" providerId="ADAL" clId="{F7013D70-560D-4660-8553-03A161060F08}" dt="2025-12-08T09:45:18.272" v="272" actId="14100"/>
        <pc:sldMkLst>
          <pc:docMk/>
          <pc:sldMk cId="4233287749" sldId="316"/>
        </pc:sldMkLst>
        <pc:picChg chg="add mod">
          <ac:chgData name="Grant, Claudine (ASD-W)" userId="f8720b59-2556-4e86-a371-a959742e55fc" providerId="ADAL" clId="{F7013D70-560D-4660-8553-03A161060F08}" dt="2025-12-08T09:45:18.272" v="272" actId="14100"/>
          <ac:picMkLst>
            <pc:docMk/>
            <pc:sldMk cId="4233287749" sldId="316"/>
            <ac:picMk id="5" creationId="{A00259EA-8AEF-6CAB-2BDB-E5144622D1B6}"/>
          </ac:picMkLst>
        </pc:picChg>
      </pc:sldChg>
      <pc:sldChg chg="addSp delSp modSp mod setBg">
        <pc:chgData name="Grant, Claudine (ASD-W)" userId="f8720b59-2556-4e86-a371-a959742e55fc" providerId="ADAL" clId="{F7013D70-560D-4660-8553-03A161060F08}" dt="2025-12-08T09:40:11.716" v="259" actId="26606"/>
        <pc:sldMkLst>
          <pc:docMk/>
          <pc:sldMk cId="2844912217" sldId="323"/>
        </pc:sldMkLst>
        <pc:spChg chg="mod">
          <ac:chgData name="Grant, Claudine (ASD-W)" userId="f8720b59-2556-4e86-a371-a959742e55fc" providerId="ADAL" clId="{F7013D70-560D-4660-8553-03A161060F08}" dt="2025-12-08T09:40:11.716" v="259" actId="26606"/>
          <ac:spMkLst>
            <pc:docMk/>
            <pc:sldMk cId="2844912217" sldId="323"/>
            <ac:spMk id="2" creationId="{84E94F50-A324-416D-97EA-D4CE06D14CB0}"/>
          </ac:spMkLst>
        </pc:spChg>
        <pc:spChg chg="mod">
          <ac:chgData name="Grant, Claudine (ASD-W)" userId="f8720b59-2556-4e86-a371-a959742e55fc" providerId="ADAL" clId="{F7013D70-560D-4660-8553-03A161060F08}" dt="2025-12-08T09:40:11.716" v="259" actId="26606"/>
          <ac:spMkLst>
            <pc:docMk/>
            <pc:sldMk cId="2844912217" sldId="323"/>
            <ac:spMk id="3" creationId="{0FE1161C-70DA-4158-BA19-AD5B26372E1F}"/>
          </ac:spMkLst>
        </pc:spChg>
        <pc:spChg chg="add">
          <ac:chgData name="Grant, Claudine (ASD-W)" userId="f8720b59-2556-4e86-a371-a959742e55fc" providerId="ADAL" clId="{F7013D70-560D-4660-8553-03A161060F08}" dt="2025-12-08T09:40:11.716" v="259" actId="26606"/>
          <ac:spMkLst>
            <pc:docMk/>
            <pc:sldMk cId="2844912217" sldId="323"/>
            <ac:spMk id="19" creationId="{19C9EAEA-39D0-4B0E-A0EB-51E7B26740B1}"/>
          </ac:spMkLst>
        </pc:spChg>
        <pc:spChg chg="add">
          <ac:chgData name="Grant, Claudine (ASD-W)" userId="f8720b59-2556-4e86-a371-a959742e55fc" providerId="ADAL" clId="{F7013D70-560D-4660-8553-03A161060F08}" dt="2025-12-08T09:40:11.716" v="259" actId="26606"/>
          <ac:spMkLst>
            <pc:docMk/>
            <pc:sldMk cId="2844912217" sldId="323"/>
            <ac:spMk id="20" creationId="{201CC55D-ED54-4C5C-95E6-10947BD1103B}"/>
          </ac:spMkLst>
        </pc:spChg>
        <pc:spChg chg="add">
          <ac:chgData name="Grant, Claudine (ASD-W)" userId="f8720b59-2556-4e86-a371-a959742e55fc" providerId="ADAL" clId="{F7013D70-560D-4660-8553-03A161060F08}" dt="2025-12-08T09:40:11.716" v="259" actId="26606"/>
          <ac:spMkLst>
            <pc:docMk/>
            <pc:sldMk cId="2844912217" sldId="323"/>
            <ac:spMk id="23" creationId="{3873B707-463F-40B0-8227-E8CC6C67EB25}"/>
          </ac:spMkLst>
        </pc:spChg>
        <pc:spChg chg="add">
          <ac:chgData name="Grant, Claudine (ASD-W)" userId="f8720b59-2556-4e86-a371-a959742e55fc" providerId="ADAL" clId="{F7013D70-560D-4660-8553-03A161060F08}" dt="2025-12-08T09:40:11.716" v="259" actId="26606"/>
          <ac:spMkLst>
            <pc:docMk/>
            <pc:sldMk cId="2844912217" sldId="323"/>
            <ac:spMk id="24" creationId="{C13237C8-E62C-4F0D-A318-BD6FB6C2D138}"/>
          </ac:spMkLst>
        </pc:spChg>
        <pc:grpChg chg="add">
          <ac:chgData name="Grant, Claudine (ASD-W)" userId="f8720b59-2556-4e86-a371-a959742e55fc" providerId="ADAL" clId="{F7013D70-560D-4660-8553-03A161060F08}" dt="2025-12-08T09:40:11.716" v="259" actId="26606"/>
          <ac:grpSpMkLst>
            <pc:docMk/>
            <pc:sldMk cId="2844912217" sldId="323"/>
            <ac:grpSpMk id="21" creationId="{1DE889C7-FAD6-4397-98E2-05D503484459}"/>
          </ac:grpSpMkLst>
        </pc:grpChg>
        <pc:picChg chg="add mod">
          <ac:chgData name="Grant, Claudine (ASD-W)" userId="f8720b59-2556-4e86-a371-a959742e55fc" providerId="ADAL" clId="{F7013D70-560D-4660-8553-03A161060F08}" dt="2025-12-08T09:40:11.716" v="259" actId="26606"/>
          <ac:picMkLst>
            <pc:docMk/>
            <pc:sldMk cId="2844912217" sldId="323"/>
            <ac:picMk id="4" creationId="{B124CFF0-8D3C-69DD-7F85-91EABFF34104}"/>
          </ac:picMkLst>
        </pc:picChg>
      </pc:sldChg>
      <pc:sldChg chg="modSp mod">
        <pc:chgData name="Grant, Claudine (ASD-W)" userId="f8720b59-2556-4e86-a371-a959742e55fc" providerId="ADAL" clId="{F7013D70-560D-4660-8553-03A161060F08}" dt="2025-12-08T21:21:51.801" v="2475" actId="20577"/>
        <pc:sldMkLst>
          <pc:docMk/>
          <pc:sldMk cId="839591896" sldId="351"/>
        </pc:sldMkLst>
        <pc:spChg chg="mod">
          <ac:chgData name="Grant, Claudine (ASD-W)" userId="f8720b59-2556-4e86-a371-a959742e55fc" providerId="ADAL" clId="{F7013D70-560D-4660-8553-03A161060F08}" dt="2025-12-08T21:21:51.801" v="2475" actId="20577"/>
          <ac:spMkLst>
            <pc:docMk/>
            <pc:sldMk cId="839591896" sldId="351"/>
            <ac:spMk id="4" creationId="{F5362B23-E309-4C23-BBC5-5CB68DB96BF8}"/>
          </ac:spMkLst>
        </pc:spChg>
      </pc:sldChg>
      <pc:sldChg chg="addSp delSp modSp mod">
        <pc:chgData name="Grant, Claudine (ASD-W)" userId="f8720b59-2556-4e86-a371-a959742e55fc" providerId="ADAL" clId="{F7013D70-560D-4660-8553-03A161060F08}" dt="2025-12-08T22:01:41.092" v="3279" actId="26606"/>
        <pc:sldMkLst>
          <pc:docMk/>
          <pc:sldMk cId="1562958029" sldId="363"/>
        </pc:sldMkLst>
        <pc:spChg chg="mod">
          <ac:chgData name="Grant, Claudine (ASD-W)" userId="f8720b59-2556-4e86-a371-a959742e55fc" providerId="ADAL" clId="{F7013D70-560D-4660-8553-03A161060F08}" dt="2025-12-08T22:01:41.092" v="3279" actId="26606"/>
          <ac:spMkLst>
            <pc:docMk/>
            <pc:sldMk cId="1562958029" sldId="363"/>
            <ac:spMk id="2" creationId="{09341E97-B2F4-DE73-2347-AC961ACC6D25}"/>
          </ac:spMkLst>
        </pc:spChg>
        <pc:spChg chg="add">
          <ac:chgData name="Grant, Claudine (ASD-W)" userId="f8720b59-2556-4e86-a371-a959742e55fc" providerId="ADAL" clId="{F7013D70-560D-4660-8553-03A161060F08}" dt="2025-12-08T22:01:33.663" v="3277"/>
          <ac:spMkLst>
            <pc:docMk/>
            <pc:sldMk cId="1562958029" sldId="363"/>
            <ac:spMk id="4" creationId="{3F8C9CF6-22BE-5F76-3338-FFC55F0C7DAC}"/>
          </ac:spMkLst>
        </pc:spChg>
        <pc:spChg chg="add">
          <ac:chgData name="Grant, Claudine (ASD-W)" userId="f8720b59-2556-4e86-a371-a959742e55fc" providerId="ADAL" clId="{F7013D70-560D-4660-8553-03A161060F08}" dt="2025-12-08T22:01:41.092" v="3279" actId="26606"/>
          <ac:spMkLst>
            <pc:docMk/>
            <pc:sldMk cId="1562958029" sldId="363"/>
            <ac:spMk id="4113" creationId="{47942995-B07F-4636-9A06-C6A104B260A8}"/>
          </ac:spMkLst>
        </pc:spChg>
        <pc:spChg chg="add">
          <ac:chgData name="Grant, Claudine (ASD-W)" userId="f8720b59-2556-4e86-a371-a959742e55fc" providerId="ADAL" clId="{F7013D70-560D-4660-8553-03A161060F08}" dt="2025-12-08T22:01:41.092" v="3279" actId="26606"/>
          <ac:spMkLst>
            <pc:docMk/>
            <pc:sldMk cId="1562958029" sldId="363"/>
            <ac:spMk id="4120" creationId="{B81933D1-5615-42C7-9C0B-4EB7105CCE2D}"/>
          </ac:spMkLst>
        </pc:spChg>
        <pc:spChg chg="add">
          <ac:chgData name="Grant, Claudine (ASD-W)" userId="f8720b59-2556-4e86-a371-a959742e55fc" providerId="ADAL" clId="{F7013D70-560D-4660-8553-03A161060F08}" dt="2025-12-08T22:01:41.092" v="3279" actId="26606"/>
          <ac:spMkLst>
            <pc:docMk/>
            <pc:sldMk cId="1562958029" sldId="363"/>
            <ac:spMk id="4122" creationId="{19C9EAEA-39D0-4B0E-A0EB-51E7B26740B1}"/>
          </ac:spMkLst>
        </pc:spChg>
        <pc:grpChg chg="add">
          <ac:chgData name="Grant, Claudine (ASD-W)" userId="f8720b59-2556-4e86-a371-a959742e55fc" providerId="ADAL" clId="{F7013D70-560D-4660-8553-03A161060F08}" dt="2025-12-08T22:01:41.092" v="3279" actId="26606"/>
          <ac:grpSpMkLst>
            <pc:docMk/>
            <pc:sldMk cId="1562958029" sldId="363"/>
            <ac:grpSpMk id="4115" creationId="{032D8612-31EB-44CF-A1D0-14FD4C705424}"/>
          </ac:grpSpMkLst>
        </pc:grpChg>
        <pc:picChg chg="add mod ord">
          <ac:chgData name="Grant, Claudine (ASD-W)" userId="f8720b59-2556-4e86-a371-a959742e55fc" providerId="ADAL" clId="{F7013D70-560D-4660-8553-03A161060F08}" dt="2025-12-08T22:01:41.092" v="3279" actId="26606"/>
          <ac:picMkLst>
            <pc:docMk/>
            <pc:sldMk cId="1562958029" sldId="363"/>
            <ac:picMk id="5" creationId="{A020A2F9-9AD0-A2EB-6A23-A0F4F3B3982F}"/>
          </ac:picMkLst>
        </pc:picChg>
      </pc:sldChg>
      <pc:sldChg chg="addSp delSp modSp mod">
        <pc:chgData name="Grant, Claudine (ASD-W)" userId="f8720b59-2556-4e86-a371-a959742e55fc" providerId="ADAL" clId="{F7013D70-560D-4660-8553-03A161060F08}" dt="2025-12-08T21:59:13.899" v="3242" actId="26606"/>
        <pc:sldMkLst>
          <pc:docMk/>
          <pc:sldMk cId="2419652936" sldId="364"/>
        </pc:sldMkLst>
        <pc:spChg chg="mod">
          <ac:chgData name="Grant, Claudine (ASD-W)" userId="f8720b59-2556-4e86-a371-a959742e55fc" providerId="ADAL" clId="{F7013D70-560D-4660-8553-03A161060F08}" dt="2025-12-08T21:59:13.899" v="3242" actId="26606"/>
          <ac:spMkLst>
            <pc:docMk/>
            <pc:sldMk cId="2419652936" sldId="364"/>
            <ac:spMk id="2" creationId="{09341E97-B2F4-DE73-2347-AC961ACC6D25}"/>
          </ac:spMkLst>
        </pc:spChg>
        <pc:spChg chg="add">
          <ac:chgData name="Grant, Claudine (ASD-W)" userId="f8720b59-2556-4e86-a371-a959742e55fc" providerId="ADAL" clId="{F7013D70-560D-4660-8553-03A161060F08}" dt="2025-12-08T21:59:13.899" v="3242" actId="26606"/>
          <ac:spMkLst>
            <pc:docMk/>
            <pc:sldMk cId="2419652936" sldId="364"/>
            <ac:spMk id="5491" creationId="{47942995-B07F-4636-9A06-C6A104B260A8}"/>
          </ac:spMkLst>
        </pc:spChg>
        <pc:spChg chg="add">
          <ac:chgData name="Grant, Claudine (ASD-W)" userId="f8720b59-2556-4e86-a371-a959742e55fc" providerId="ADAL" clId="{F7013D70-560D-4660-8553-03A161060F08}" dt="2025-12-08T21:59:13.899" v="3242" actId="26606"/>
          <ac:spMkLst>
            <pc:docMk/>
            <pc:sldMk cId="2419652936" sldId="364"/>
            <ac:spMk id="5498" creationId="{B81933D1-5615-42C7-9C0B-4EB7105CCE2D}"/>
          </ac:spMkLst>
        </pc:spChg>
        <pc:spChg chg="add">
          <ac:chgData name="Grant, Claudine (ASD-W)" userId="f8720b59-2556-4e86-a371-a959742e55fc" providerId="ADAL" clId="{F7013D70-560D-4660-8553-03A161060F08}" dt="2025-12-08T21:59:13.899" v="3242" actId="26606"/>
          <ac:spMkLst>
            <pc:docMk/>
            <pc:sldMk cId="2419652936" sldId="364"/>
            <ac:spMk id="5500" creationId="{19C9EAEA-39D0-4B0E-A0EB-51E7B26740B1}"/>
          </ac:spMkLst>
        </pc:spChg>
        <pc:grpChg chg="add">
          <ac:chgData name="Grant, Claudine (ASD-W)" userId="f8720b59-2556-4e86-a371-a959742e55fc" providerId="ADAL" clId="{F7013D70-560D-4660-8553-03A161060F08}" dt="2025-12-08T21:59:13.899" v="3242" actId="26606"/>
          <ac:grpSpMkLst>
            <pc:docMk/>
            <pc:sldMk cId="2419652936" sldId="364"/>
            <ac:grpSpMk id="5493" creationId="{032D8612-31EB-44CF-A1D0-14FD4C705424}"/>
          </ac:grpSpMkLst>
        </pc:grpChg>
        <pc:picChg chg="add mod">
          <ac:chgData name="Grant, Claudine (ASD-W)" userId="f8720b59-2556-4e86-a371-a959742e55fc" providerId="ADAL" clId="{F7013D70-560D-4660-8553-03A161060F08}" dt="2025-12-08T21:59:13.899" v="3242" actId="26606"/>
          <ac:picMkLst>
            <pc:docMk/>
            <pc:sldMk cId="2419652936" sldId="364"/>
            <ac:picMk id="4098" creationId="{90022988-5665-0F9D-EBE6-D56BB8502B31}"/>
          </ac:picMkLst>
        </pc:picChg>
        <pc:inkChg chg="ord">
          <ac:chgData name="Grant, Claudine (ASD-W)" userId="f8720b59-2556-4e86-a371-a959742e55fc" providerId="ADAL" clId="{F7013D70-560D-4660-8553-03A161060F08}" dt="2025-12-08T21:59:13.899" v="3242" actId="26606"/>
          <ac:inkMkLst>
            <pc:docMk/>
            <pc:sldMk cId="2419652936" sldId="364"/>
            <ac:inkMk id="3" creationId="{6D3CD6F4-487A-F245-A94F-0690E03F70C5}"/>
          </ac:inkMkLst>
        </pc:inkChg>
      </pc:sldChg>
      <pc:sldChg chg="addSp delSp modSp mod">
        <pc:chgData name="Grant, Claudine (ASD-W)" userId="f8720b59-2556-4e86-a371-a959742e55fc" providerId="ADAL" clId="{F7013D70-560D-4660-8553-03A161060F08}" dt="2025-12-08T21:57:13.443" v="3203" actId="26606"/>
        <pc:sldMkLst>
          <pc:docMk/>
          <pc:sldMk cId="852264526" sldId="365"/>
        </pc:sldMkLst>
        <pc:spChg chg="mod">
          <ac:chgData name="Grant, Claudine (ASD-W)" userId="f8720b59-2556-4e86-a371-a959742e55fc" providerId="ADAL" clId="{F7013D70-560D-4660-8553-03A161060F08}" dt="2025-12-08T21:57:13.443" v="3203" actId="26606"/>
          <ac:spMkLst>
            <pc:docMk/>
            <pc:sldMk cId="852264526" sldId="365"/>
            <ac:spMk id="2" creationId="{09341E97-B2F4-DE73-2347-AC961ACC6D25}"/>
          </ac:spMkLst>
        </pc:spChg>
        <pc:spChg chg="add">
          <ac:chgData name="Grant, Claudine (ASD-W)" userId="f8720b59-2556-4e86-a371-a959742e55fc" providerId="ADAL" clId="{F7013D70-560D-4660-8553-03A161060F08}" dt="2025-12-08T21:57:13.443" v="3203" actId="26606"/>
          <ac:spMkLst>
            <pc:docMk/>
            <pc:sldMk cId="852264526" sldId="365"/>
            <ac:spMk id="7216" creationId="{47942995-B07F-4636-9A06-C6A104B260A8}"/>
          </ac:spMkLst>
        </pc:spChg>
        <pc:spChg chg="add">
          <ac:chgData name="Grant, Claudine (ASD-W)" userId="f8720b59-2556-4e86-a371-a959742e55fc" providerId="ADAL" clId="{F7013D70-560D-4660-8553-03A161060F08}" dt="2025-12-08T21:57:13.443" v="3203" actId="26606"/>
          <ac:spMkLst>
            <pc:docMk/>
            <pc:sldMk cId="852264526" sldId="365"/>
            <ac:spMk id="7223" creationId="{B81933D1-5615-42C7-9C0B-4EB7105CCE2D}"/>
          </ac:spMkLst>
        </pc:spChg>
        <pc:spChg chg="add">
          <ac:chgData name="Grant, Claudine (ASD-W)" userId="f8720b59-2556-4e86-a371-a959742e55fc" providerId="ADAL" clId="{F7013D70-560D-4660-8553-03A161060F08}" dt="2025-12-08T21:57:13.443" v="3203" actId="26606"/>
          <ac:spMkLst>
            <pc:docMk/>
            <pc:sldMk cId="852264526" sldId="365"/>
            <ac:spMk id="7225" creationId="{19C9EAEA-39D0-4B0E-A0EB-51E7B26740B1}"/>
          </ac:spMkLst>
        </pc:spChg>
        <pc:grpChg chg="add">
          <ac:chgData name="Grant, Claudine (ASD-W)" userId="f8720b59-2556-4e86-a371-a959742e55fc" providerId="ADAL" clId="{F7013D70-560D-4660-8553-03A161060F08}" dt="2025-12-08T21:57:13.443" v="3203" actId="26606"/>
          <ac:grpSpMkLst>
            <pc:docMk/>
            <pc:sldMk cId="852264526" sldId="365"/>
            <ac:grpSpMk id="7218" creationId="{032D8612-31EB-44CF-A1D0-14FD4C705424}"/>
          </ac:grpSpMkLst>
        </pc:grpChg>
        <pc:picChg chg="add mod">
          <ac:chgData name="Grant, Claudine (ASD-W)" userId="f8720b59-2556-4e86-a371-a959742e55fc" providerId="ADAL" clId="{F7013D70-560D-4660-8553-03A161060F08}" dt="2025-12-08T21:57:13.443" v="3203" actId="26606"/>
          <ac:picMkLst>
            <pc:docMk/>
            <pc:sldMk cId="852264526" sldId="365"/>
            <ac:picMk id="3074" creationId="{0EE98A55-6345-B6D0-5E5D-22551DCD71F3}"/>
          </ac:picMkLst>
        </pc:picChg>
        <pc:inkChg chg="ord">
          <ac:chgData name="Grant, Claudine (ASD-W)" userId="f8720b59-2556-4e86-a371-a959742e55fc" providerId="ADAL" clId="{F7013D70-560D-4660-8553-03A161060F08}" dt="2025-12-08T21:57:13.443" v="3203" actId="26606"/>
          <ac:inkMkLst>
            <pc:docMk/>
            <pc:sldMk cId="852264526" sldId="365"/>
            <ac:inkMk id="3" creationId="{6D3CD6F4-487A-F245-A94F-0690E03F70C5}"/>
          </ac:inkMkLst>
        </pc:inkChg>
      </pc:sldChg>
      <pc:sldChg chg="addSp delSp modSp mod">
        <pc:chgData name="Grant, Claudine (ASD-W)" userId="f8720b59-2556-4e86-a371-a959742e55fc" providerId="ADAL" clId="{F7013D70-560D-4660-8553-03A161060F08}" dt="2025-12-08T21:59:58.077" v="3276" actId="26606"/>
        <pc:sldMkLst>
          <pc:docMk/>
          <pc:sldMk cId="1578436457" sldId="366"/>
        </pc:sldMkLst>
        <pc:spChg chg="mod">
          <ac:chgData name="Grant, Claudine (ASD-W)" userId="f8720b59-2556-4e86-a371-a959742e55fc" providerId="ADAL" clId="{F7013D70-560D-4660-8553-03A161060F08}" dt="2025-12-08T21:59:58.077" v="3276" actId="26606"/>
          <ac:spMkLst>
            <pc:docMk/>
            <pc:sldMk cId="1578436457" sldId="366"/>
            <ac:spMk id="2" creationId="{09341E97-B2F4-DE73-2347-AC961ACC6D25}"/>
          </ac:spMkLst>
        </pc:spChg>
        <pc:spChg chg="add">
          <ac:chgData name="Grant, Claudine (ASD-W)" userId="f8720b59-2556-4e86-a371-a959742e55fc" providerId="ADAL" clId="{F7013D70-560D-4660-8553-03A161060F08}" dt="2025-12-08T21:59:52.308" v="3274"/>
          <ac:spMkLst>
            <pc:docMk/>
            <pc:sldMk cId="1578436457" sldId="366"/>
            <ac:spMk id="4" creationId="{2AABCCEE-DBBE-4364-AA22-77E28B46BB47}"/>
          </ac:spMkLst>
        </pc:spChg>
        <pc:spChg chg="add">
          <ac:chgData name="Grant, Claudine (ASD-W)" userId="f8720b59-2556-4e86-a371-a959742e55fc" providerId="ADAL" clId="{F7013D70-560D-4660-8553-03A161060F08}" dt="2025-12-08T21:59:58.077" v="3276" actId="26606"/>
          <ac:spMkLst>
            <pc:docMk/>
            <pc:sldMk cId="1578436457" sldId="366"/>
            <ac:spMk id="4113" creationId="{47942995-B07F-4636-9A06-C6A104B260A8}"/>
          </ac:spMkLst>
        </pc:spChg>
        <pc:spChg chg="add">
          <ac:chgData name="Grant, Claudine (ASD-W)" userId="f8720b59-2556-4e86-a371-a959742e55fc" providerId="ADAL" clId="{F7013D70-560D-4660-8553-03A161060F08}" dt="2025-12-08T21:59:58.077" v="3276" actId="26606"/>
          <ac:spMkLst>
            <pc:docMk/>
            <pc:sldMk cId="1578436457" sldId="366"/>
            <ac:spMk id="4120" creationId="{B81933D1-5615-42C7-9C0B-4EB7105CCE2D}"/>
          </ac:spMkLst>
        </pc:spChg>
        <pc:spChg chg="add">
          <ac:chgData name="Grant, Claudine (ASD-W)" userId="f8720b59-2556-4e86-a371-a959742e55fc" providerId="ADAL" clId="{F7013D70-560D-4660-8553-03A161060F08}" dt="2025-12-08T21:59:58.077" v="3276" actId="26606"/>
          <ac:spMkLst>
            <pc:docMk/>
            <pc:sldMk cId="1578436457" sldId="366"/>
            <ac:spMk id="4122" creationId="{19C9EAEA-39D0-4B0E-A0EB-51E7B26740B1}"/>
          </ac:spMkLst>
        </pc:spChg>
        <pc:grpChg chg="add">
          <ac:chgData name="Grant, Claudine (ASD-W)" userId="f8720b59-2556-4e86-a371-a959742e55fc" providerId="ADAL" clId="{F7013D70-560D-4660-8553-03A161060F08}" dt="2025-12-08T21:59:58.077" v="3276" actId="26606"/>
          <ac:grpSpMkLst>
            <pc:docMk/>
            <pc:sldMk cId="1578436457" sldId="366"/>
            <ac:grpSpMk id="4115" creationId="{032D8612-31EB-44CF-A1D0-14FD4C705424}"/>
          </ac:grpSpMkLst>
        </pc:grpChg>
        <pc:picChg chg="add mod ord">
          <ac:chgData name="Grant, Claudine (ASD-W)" userId="f8720b59-2556-4e86-a371-a959742e55fc" providerId="ADAL" clId="{F7013D70-560D-4660-8553-03A161060F08}" dt="2025-12-08T21:59:58.077" v="3276" actId="26606"/>
          <ac:picMkLst>
            <pc:docMk/>
            <pc:sldMk cId="1578436457" sldId="366"/>
            <ac:picMk id="5" creationId="{BB73CED8-023A-3B0E-57F7-08C0B7859557}"/>
          </ac:picMkLst>
        </pc:picChg>
      </pc:sldChg>
      <pc:sldChg chg="addSp delSp modSp mod modAnim">
        <pc:chgData name="Grant, Claudine (ASD-W)" userId="f8720b59-2556-4e86-a371-a959742e55fc" providerId="ADAL" clId="{F7013D70-560D-4660-8553-03A161060F08}" dt="2025-12-08T22:04:38.279" v="3356"/>
        <pc:sldMkLst>
          <pc:docMk/>
          <pc:sldMk cId="4208813444" sldId="373"/>
        </pc:sldMkLst>
        <pc:spChg chg="mod">
          <ac:chgData name="Grant, Claudine (ASD-W)" userId="f8720b59-2556-4e86-a371-a959742e55fc" providerId="ADAL" clId="{F7013D70-560D-4660-8553-03A161060F08}" dt="2025-12-08T22:03:35.215" v="3351" actId="20577"/>
          <ac:spMkLst>
            <pc:docMk/>
            <pc:sldMk cId="4208813444" sldId="373"/>
            <ac:spMk id="2" creationId="{E313EFF5-587A-CC5D-DB10-A13D7A613702}"/>
          </ac:spMkLst>
        </pc:spChg>
        <pc:picChg chg="add mod">
          <ac:chgData name="Grant, Claudine (ASD-W)" userId="f8720b59-2556-4e86-a371-a959742e55fc" providerId="ADAL" clId="{F7013D70-560D-4660-8553-03A161060F08}" dt="2025-12-08T22:04:38.279" v="3356"/>
          <ac:picMkLst>
            <pc:docMk/>
            <pc:sldMk cId="4208813444" sldId="373"/>
            <ac:picMk id="3" creationId="{D078D9CA-E8D2-9339-5663-3A30519281F8}"/>
          </ac:picMkLst>
        </pc:picChg>
      </pc:sldChg>
      <pc:sldChg chg="addSp delSp modSp mod">
        <pc:chgData name="Grant, Claudine (ASD-W)" userId="f8720b59-2556-4e86-a371-a959742e55fc" providerId="ADAL" clId="{F7013D70-560D-4660-8553-03A161060F08}" dt="2025-12-08T22:02:56.475" v="3333" actId="478"/>
        <pc:sldMkLst>
          <pc:docMk/>
          <pc:sldMk cId="3212055631" sldId="375"/>
        </pc:sldMkLst>
        <pc:spChg chg="mod">
          <ac:chgData name="Grant, Claudine (ASD-W)" userId="f8720b59-2556-4e86-a371-a959742e55fc" providerId="ADAL" clId="{F7013D70-560D-4660-8553-03A161060F08}" dt="2025-12-08T22:02:53.299" v="3332" actId="26606"/>
          <ac:spMkLst>
            <pc:docMk/>
            <pc:sldMk cId="3212055631" sldId="375"/>
            <ac:spMk id="2" creationId="{2F808E23-7ED3-7407-5ABE-24937B81ABF2}"/>
          </ac:spMkLst>
        </pc:spChg>
        <pc:spChg chg="add">
          <ac:chgData name="Grant, Claudine (ASD-W)" userId="f8720b59-2556-4e86-a371-a959742e55fc" providerId="ADAL" clId="{F7013D70-560D-4660-8553-03A161060F08}" dt="2025-12-08T22:02:53.299" v="3332" actId="26606"/>
          <ac:spMkLst>
            <pc:docMk/>
            <pc:sldMk cId="3212055631" sldId="375"/>
            <ac:spMk id="2073" creationId="{69D47016-023F-44BD-981C-50E7A10A6609}"/>
          </ac:spMkLst>
        </pc:spChg>
        <pc:spChg chg="add">
          <ac:chgData name="Grant, Claudine (ASD-W)" userId="f8720b59-2556-4e86-a371-a959742e55fc" providerId="ADAL" clId="{F7013D70-560D-4660-8553-03A161060F08}" dt="2025-12-08T22:02:53.299" v="3332" actId="26606"/>
          <ac:spMkLst>
            <pc:docMk/>
            <pc:sldMk cId="3212055631" sldId="375"/>
            <ac:spMk id="2075" creationId="{6D8B37B0-0682-433E-BC8D-498C04ABD9A7}"/>
          </ac:spMkLst>
        </pc:spChg>
        <pc:picChg chg="add mod">
          <ac:chgData name="Grant, Claudine (ASD-W)" userId="f8720b59-2556-4e86-a371-a959742e55fc" providerId="ADAL" clId="{F7013D70-560D-4660-8553-03A161060F08}" dt="2025-12-08T22:02:44.209" v="3330" actId="26606"/>
          <ac:picMkLst>
            <pc:docMk/>
            <pc:sldMk cId="3212055631" sldId="375"/>
            <ac:picMk id="4" creationId="{28544FB4-0C57-6ACA-ED90-827ADFAF3AA4}"/>
          </ac:picMkLst>
        </pc:picChg>
        <pc:picChg chg="add mod">
          <ac:chgData name="Grant, Claudine (ASD-W)" userId="f8720b59-2556-4e86-a371-a959742e55fc" providerId="ADAL" clId="{F7013D70-560D-4660-8553-03A161060F08}" dt="2025-12-08T22:02:44.209" v="3330" actId="26606"/>
          <ac:picMkLst>
            <pc:docMk/>
            <pc:sldMk cId="3212055631" sldId="375"/>
            <ac:picMk id="5" creationId="{3F5E8BFF-0351-9058-BCA7-A2C82B6D2D83}"/>
          </ac:picMkLst>
        </pc:picChg>
      </pc:sldChg>
      <pc:sldChg chg="addSp delSp modSp mod">
        <pc:chgData name="Grant, Claudine (ASD-W)" userId="f8720b59-2556-4e86-a371-a959742e55fc" providerId="ADAL" clId="{F7013D70-560D-4660-8553-03A161060F08}" dt="2025-12-08T09:37:37.972" v="232" actId="20577"/>
        <pc:sldMkLst>
          <pc:docMk/>
          <pc:sldMk cId="4090359342" sldId="383"/>
        </pc:sldMkLst>
        <pc:spChg chg="mod">
          <ac:chgData name="Grant, Claudine (ASD-W)" userId="f8720b59-2556-4e86-a371-a959742e55fc" providerId="ADAL" clId="{F7013D70-560D-4660-8553-03A161060F08}" dt="2025-12-08T09:37:37.972" v="232" actId="20577"/>
          <ac:spMkLst>
            <pc:docMk/>
            <pc:sldMk cId="4090359342" sldId="383"/>
            <ac:spMk id="2" creationId="{54D3508E-E4E9-69DD-AF8A-C74A37E872F2}"/>
          </ac:spMkLst>
        </pc:spChg>
        <pc:spChg chg="add">
          <ac:chgData name="Grant, Claudine (ASD-W)" userId="f8720b59-2556-4e86-a371-a959742e55fc" providerId="ADAL" clId="{F7013D70-560D-4660-8553-03A161060F08}" dt="2025-12-08T09:36:51.677" v="140" actId="26606"/>
          <ac:spMkLst>
            <pc:docMk/>
            <pc:sldMk cId="4090359342" sldId="383"/>
            <ac:spMk id="23" creationId="{6DDA8CE9-E0A6-4FF2-823D-D08607606DC2}"/>
          </ac:spMkLst>
        </pc:spChg>
        <pc:spChg chg="add">
          <ac:chgData name="Grant, Claudine (ASD-W)" userId="f8720b59-2556-4e86-a371-a959742e55fc" providerId="ADAL" clId="{F7013D70-560D-4660-8553-03A161060F08}" dt="2025-12-08T09:36:51.677" v="140" actId="26606"/>
          <ac:spMkLst>
            <pc:docMk/>
            <pc:sldMk cId="4090359342" sldId="383"/>
            <ac:spMk id="25" creationId="{11195564-33B9-434B-9641-764F5905A56F}"/>
          </ac:spMkLst>
        </pc:spChg>
        <pc:grpChg chg="add">
          <ac:chgData name="Grant, Claudine (ASD-W)" userId="f8720b59-2556-4e86-a371-a959742e55fc" providerId="ADAL" clId="{F7013D70-560D-4660-8553-03A161060F08}" dt="2025-12-08T09:36:51.677" v="140" actId="26606"/>
          <ac:grpSpMkLst>
            <pc:docMk/>
            <pc:sldMk cId="4090359342" sldId="383"/>
            <ac:grpSpMk id="27" creationId="{1D18C537-E336-47C4-836B-C342A230F8F3}"/>
          </ac:grpSpMkLst>
        </pc:grpChg>
      </pc:sldChg>
      <pc:sldChg chg="modSp mod">
        <pc:chgData name="Grant, Claudine (ASD-W)" userId="f8720b59-2556-4e86-a371-a959742e55fc" providerId="ADAL" clId="{F7013D70-560D-4660-8553-03A161060F08}" dt="2025-12-18T23:05:00.638" v="3562" actId="1076"/>
        <pc:sldMkLst>
          <pc:docMk/>
          <pc:sldMk cId="2478624086" sldId="385"/>
        </pc:sldMkLst>
        <pc:spChg chg="mod">
          <ac:chgData name="Grant, Claudine (ASD-W)" userId="f8720b59-2556-4e86-a371-a959742e55fc" providerId="ADAL" clId="{F7013D70-560D-4660-8553-03A161060F08}" dt="2025-12-18T23:05:00.638" v="3562" actId="1076"/>
          <ac:spMkLst>
            <pc:docMk/>
            <pc:sldMk cId="2478624086" sldId="385"/>
            <ac:spMk id="8" creationId="{F79A5652-16D8-47D9-E1E2-05E87CF4F1FE}"/>
          </ac:spMkLst>
        </pc:spChg>
      </pc:sldChg>
      <pc:sldChg chg="delSp modSp mod ord">
        <pc:chgData name="Grant, Claudine (ASD-W)" userId="f8720b59-2556-4e86-a371-a959742e55fc" providerId="ADAL" clId="{F7013D70-560D-4660-8553-03A161060F08}" dt="2025-12-08T22:19:46.781" v="3559"/>
        <pc:sldMkLst>
          <pc:docMk/>
          <pc:sldMk cId="244198827" sldId="389"/>
        </pc:sldMkLst>
      </pc:sldChg>
      <pc:sldChg chg="add">
        <pc:chgData name="Grant, Claudine (ASD-W)" userId="f8720b59-2556-4e86-a371-a959742e55fc" providerId="ADAL" clId="{F7013D70-560D-4660-8553-03A161060F08}" dt="2025-12-08T09:51:00.799" v="615" actId="2890"/>
        <pc:sldMkLst>
          <pc:docMk/>
          <pc:sldMk cId="2104546037" sldId="393"/>
        </pc:sldMkLst>
      </pc:sldChg>
      <pc:sldChg chg="addSp delSp modSp new mod setBg">
        <pc:chgData name="Grant, Claudine (ASD-W)" userId="f8720b59-2556-4e86-a371-a959742e55fc" providerId="ADAL" clId="{F7013D70-560D-4660-8553-03A161060F08}" dt="2025-12-08T21:22:19.176" v="2493" actId="20577"/>
        <pc:sldMkLst>
          <pc:docMk/>
          <pc:sldMk cId="579348402" sldId="394"/>
        </pc:sldMkLst>
        <pc:spChg chg="mod">
          <ac:chgData name="Grant, Claudine (ASD-W)" userId="f8720b59-2556-4e86-a371-a959742e55fc" providerId="ADAL" clId="{F7013D70-560D-4660-8553-03A161060F08}" dt="2025-12-08T11:08:48.094" v="1483" actId="26606"/>
          <ac:spMkLst>
            <pc:docMk/>
            <pc:sldMk cId="579348402" sldId="394"/>
            <ac:spMk id="2" creationId="{87D53F5D-F9B8-A6A0-E217-990DBA3F5097}"/>
          </ac:spMkLst>
        </pc:spChg>
        <pc:spChg chg="add mod">
          <ac:chgData name="Grant, Claudine (ASD-W)" userId="f8720b59-2556-4e86-a371-a959742e55fc" providerId="ADAL" clId="{F7013D70-560D-4660-8553-03A161060F08}" dt="2025-12-08T11:08:48.094" v="1483" actId="26606"/>
          <ac:spMkLst>
            <pc:docMk/>
            <pc:sldMk cId="579348402" sldId="394"/>
            <ac:spMk id="3" creationId="{51AE3D40-87B4-366F-C427-A243FBC3B383}"/>
          </ac:spMkLst>
        </pc:spChg>
        <pc:spChg chg="add">
          <ac:chgData name="Grant, Claudine (ASD-W)" userId="f8720b59-2556-4e86-a371-a959742e55fc" providerId="ADAL" clId="{F7013D70-560D-4660-8553-03A161060F08}" dt="2025-12-08T11:08:48.094" v="1483" actId="26606"/>
          <ac:spMkLst>
            <pc:docMk/>
            <pc:sldMk cId="579348402" sldId="394"/>
            <ac:spMk id="10" creationId="{6753252F-4873-4F63-801D-CC719279A7D5}"/>
          </ac:spMkLst>
        </pc:spChg>
        <pc:spChg chg="add">
          <ac:chgData name="Grant, Claudine (ASD-W)" userId="f8720b59-2556-4e86-a371-a959742e55fc" providerId="ADAL" clId="{F7013D70-560D-4660-8553-03A161060F08}" dt="2025-12-08T11:08:48.094" v="1483" actId="26606"/>
          <ac:spMkLst>
            <pc:docMk/>
            <pc:sldMk cId="579348402" sldId="394"/>
            <ac:spMk id="12" creationId="{047C8CCB-F95D-4249-92DD-651249D3535A}"/>
          </ac:spMkLst>
        </pc:spChg>
        <pc:graphicFrameChg chg="add mod modGraphic">
          <ac:chgData name="Grant, Claudine (ASD-W)" userId="f8720b59-2556-4e86-a371-a959742e55fc" providerId="ADAL" clId="{F7013D70-560D-4660-8553-03A161060F08}" dt="2025-12-08T21:22:19.176" v="2493" actId="20577"/>
          <ac:graphicFrameMkLst>
            <pc:docMk/>
            <pc:sldMk cId="579348402" sldId="394"/>
            <ac:graphicFrameMk id="4" creationId="{434E3673-4E1F-8626-5E11-E45D72DA9DF1}"/>
          </ac:graphicFrameMkLst>
        </pc:graphicFrameChg>
      </pc:sldChg>
      <pc:sldChg chg="addSp delSp modSp add mod setBg">
        <pc:chgData name="Grant, Claudine (ASD-W)" userId="f8720b59-2556-4e86-a371-a959742e55fc" providerId="ADAL" clId="{F7013D70-560D-4660-8553-03A161060F08}" dt="2025-12-08T21:23:46.221" v="2606" actId="20577"/>
        <pc:sldMkLst>
          <pc:docMk/>
          <pc:sldMk cId="1829851538" sldId="395"/>
        </pc:sldMkLst>
        <pc:spChg chg="mod">
          <ac:chgData name="Grant, Claudine (ASD-W)" userId="f8720b59-2556-4e86-a371-a959742e55fc" providerId="ADAL" clId="{F7013D70-560D-4660-8553-03A161060F08}" dt="2025-12-08T11:10:59.990" v="1509" actId="26606"/>
          <ac:spMkLst>
            <pc:docMk/>
            <pc:sldMk cId="1829851538" sldId="395"/>
            <ac:spMk id="2" creationId="{3D31734A-6DD0-8BB2-0F88-709EE4E1F612}"/>
          </ac:spMkLst>
        </pc:spChg>
        <pc:spChg chg="add">
          <ac:chgData name="Grant, Claudine (ASD-W)" userId="f8720b59-2556-4e86-a371-a959742e55fc" providerId="ADAL" clId="{F7013D70-560D-4660-8553-03A161060F08}" dt="2025-12-08T11:12:21.916" v="1528" actId="26606"/>
          <ac:spMkLst>
            <pc:docMk/>
            <pc:sldMk cId="1829851538" sldId="395"/>
            <ac:spMk id="16" creationId="{6753252F-4873-4F63-801D-CC719279A7D5}"/>
          </ac:spMkLst>
        </pc:spChg>
        <pc:spChg chg="add">
          <ac:chgData name="Grant, Claudine (ASD-W)" userId="f8720b59-2556-4e86-a371-a959742e55fc" providerId="ADAL" clId="{F7013D70-560D-4660-8553-03A161060F08}" dt="2025-12-08T11:12:21.916" v="1528" actId="26606"/>
          <ac:spMkLst>
            <pc:docMk/>
            <pc:sldMk cId="1829851538" sldId="395"/>
            <ac:spMk id="18" creationId="{047C8CCB-F95D-4249-92DD-651249D3535A}"/>
          </ac:spMkLst>
        </pc:spChg>
        <pc:graphicFrameChg chg="add mod modGraphic">
          <ac:chgData name="Grant, Claudine (ASD-W)" userId="f8720b59-2556-4e86-a371-a959742e55fc" providerId="ADAL" clId="{F7013D70-560D-4660-8553-03A161060F08}" dt="2025-12-08T21:23:46.221" v="2606" actId="20577"/>
          <ac:graphicFrameMkLst>
            <pc:docMk/>
            <pc:sldMk cId="1829851538" sldId="395"/>
            <ac:graphicFrameMk id="4" creationId="{BC530C7B-EE0D-DE0A-474F-0272CEFF4E65}"/>
          </ac:graphicFrameMkLst>
        </pc:graphicFrameChg>
      </pc:sldChg>
      <pc:sldChg chg="addSp modSp new mod ord setBg">
        <pc:chgData name="Grant, Claudine (ASD-W)" userId="f8720b59-2556-4e86-a371-a959742e55fc" providerId="ADAL" clId="{F7013D70-560D-4660-8553-03A161060F08}" dt="2025-12-08T21:54:40.671" v="3178"/>
        <pc:sldMkLst>
          <pc:docMk/>
          <pc:sldMk cId="868992844" sldId="396"/>
        </pc:sldMkLst>
        <pc:spChg chg="add mod ord">
          <ac:chgData name="Grant, Claudine (ASD-W)" userId="f8720b59-2556-4e86-a371-a959742e55fc" providerId="ADAL" clId="{F7013D70-560D-4660-8553-03A161060F08}" dt="2025-12-08T21:39:17.024" v="2685" actId="26606"/>
          <ac:spMkLst>
            <pc:docMk/>
            <pc:sldMk cId="868992844" sldId="396"/>
            <ac:spMk id="2" creationId="{DDA4581A-1E56-F3A8-C001-0814221C9328}"/>
          </ac:spMkLst>
        </pc:spChg>
        <pc:spChg chg="add mod">
          <ac:chgData name="Grant, Claudine (ASD-W)" userId="f8720b59-2556-4e86-a371-a959742e55fc" providerId="ADAL" clId="{F7013D70-560D-4660-8553-03A161060F08}" dt="2025-12-08T21:39:17.024" v="2685" actId="26606"/>
          <ac:spMkLst>
            <pc:docMk/>
            <pc:sldMk cId="868992844" sldId="396"/>
            <ac:spMk id="3" creationId="{0567F535-7725-FB10-4787-D31B77DCA059}"/>
          </ac:spMkLst>
        </pc:spChg>
        <pc:spChg chg="add">
          <ac:chgData name="Grant, Claudine (ASD-W)" userId="f8720b59-2556-4e86-a371-a959742e55fc" providerId="ADAL" clId="{F7013D70-560D-4660-8553-03A161060F08}" dt="2025-12-08T21:39:17.024" v="2685" actId="26606"/>
          <ac:spMkLst>
            <pc:docMk/>
            <pc:sldMk cId="868992844" sldId="396"/>
            <ac:spMk id="8" creationId="{907EF6B7-1338-4443-8C46-6A318D952DFD}"/>
          </ac:spMkLst>
        </pc:spChg>
        <pc:spChg chg="add">
          <ac:chgData name="Grant, Claudine (ASD-W)" userId="f8720b59-2556-4e86-a371-a959742e55fc" providerId="ADAL" clId="{F7013D70-560D-4660-8553-03A161060F08}" dt="2025-12-08T21:39:17.024" v="2685" actId="26606"/>
          <ac:spMkLst>
            <pc:docMk/>
            <pc:sldMk cId="868992844" sldId="396"/>
            <ac:spMk id="10" creationId="{DAAE4CDD-124C-4DCF-9584-B6033B545DD5}"/>
          </ac:spMkLst>
        </pc:spChg>
        <pc:spChg chg="add">
          <ac:chgData name="Grant, Claudine (ASD-W)" userId="f8720b59-2556-4e86-a371-a959742e55fc" providerId="ADAL" clId="{F7013D70-560D-4660-8553-03A161060F08}" dt="2025-12-08T21:39:17.024" v="2685" actId="26606"/>
          <ac:spMkLst>
            <pc:docMk/>
            <pc:sldMk cId="868992844" sldId="396"/>
            <ac:spMk id="12" creationId="{081E4A58-353D-44AE-B2FC-2A74E2E400F7}"/>
          </ac:spMkLst>
        </pc:spChg>
      </pc:sldChg>
      <pc:sldChg chg="addSp delSp modSp new mod ord setBg">
        <pc:chgData name="Grant, Claudine (ASD-W)" userId="f8720b59-2556-4e86-a371-a959742e55fc" providerId="ADAL" clId="{F7013D70-560D-4660-8553-03A161060F08}" dt="2025-12-08T21:54:51.652" v="3180"/>
        <pc:sldMkLst>
          <pc:docMk/>
          <pc:sldMk cId="1776875162" sldId="397"/>
        </pc:sldMkLst>
        <pc:spChg chg="add mod ord">
          <ac:chgData name="Grant, Claudine (ASD-W)" userId="f8720b59-2556-4e86-a371-a959742e55fc" providerId="ADAL" clId="{F7013D70-560D-4660-8553-03A161060F08}" dt="2025-12-08T21:41:12.172" v="2708" actId="26606"/>
          <ac:spMkLst>
            <pc:docMk/>
            <pc:sldMk cId="1776875162" sldId="397"/>
            <ac:spMk id="2" creationId="{28478F3A-951E-6FD7-5365-3AACCC50E80A}"/>
          </ac:spMkLst>
        </pc:spChg>
        <pc:spChg chg="add mod">
          <ac:chgData name="Grant, Claudine (ASD-W)" userId="f8720b59-2556-4e86-a371-a959742e55fc" providerId="ADAL" clId="{F7013D70-560D-4660-8553-03A161060F08}" dt="2025-12-08T21:41:12.172" v="2708" actId="26606"/>
          <ac:spMkLst>
            <pc:docMk/>
            <pc:sldMk cId="1776875162" sldId="397"/>
            <ac:spMk id="4" creationId="{6B40D05B-4385-71B1-49A7-184C52CF5805}"/>
          </ac:spMkLst>
        </pc:spChg>
        <pc:spChg chg="add">
          <ac:chgData name="Grant, Claudine (ASD-W)" userId="f8720b59-2556-4e86-a371-a959742e55fc" providerId="ADAL" clId="{F7013D70-560D-4660-8553-03A161060F08}" dt="2025-12-08T21:41:12.172" v="2708" actId="26606"/>
          <ac:spMkLst>
            <pc:docMk/>
            <pc:sldMk cId="1776875162" sldId="397"/>
            <ac:spMk id="9" creationId="{907EF6B7-1338-4443-8C46-6A318D952DFD}"/>
          </ac:spMkLst>
        </pc:spChg>
        <pc:spChg chg="add">
          <ac:chgData name="Grant, Claudine (ASD-W)" userId="f8720b59-2556-4e86-a371-a959742e55fc" providerId="ADAL" clId="{F7013D70-560D-4660-8553-03A161060F08}" dt="2025-12-08T21:41:12.172" v="2708" actId="26606"/>
          <ac:spMkLst>
            <pc:docMk/>
            <pc:sldMk cId="1776875162" sldId="397"/>
            <ac:spMk id="11" creationId="{DAAE4CDD-124C-4DCF-9584-B6033B545DD5}"/>
          </ac:spMkLst>
        </pc:spChg>
        <pc:spChg chg="add">
          <ac:chgData name="Grant, Claudine (ASD-W)" userId="f8720b59-2556-4e86-a371-a959742e55fc" providerId="ADAL" clId="{F7013D70-560D-4660-8553-03A161060F08}" dt="2025-12-08T21:41:12.172" v="2708" actId="26606"/>
          <ac:spMkLst>
            <pc:docMk/>
            <pc:sldMk cId="1776875162" sldId="397"/>
            <ac:spMk id="13" creationId="{081E4A58-353D-44AE-B2FC-2A74E2E400F7}"/>
          </ac:spMkLst>
        </pc:spChg>
      </pc:sldChg>
      <pc:sldChg chg="modSp add mod ord">
        <pc:chgData name="Grant, Claudine (ASD-W)" userId="f8720b59-2556-4e86-a371-a959742e55fc" providerId="ADAL" clId="{F7013D70-560D-4660-8553-03A161060F08}" dt="2025-12-08T21:55:22.453" v="3184"/>
        <pc:sldMkLst>
          <pc:docMk/>
          <pc:sldMk cId="2805323500" sldId="398"/>
        </pc:sldMkLst>
        <pc:spChg chg="mod">
          <ac:chgData name="Grant, Claudine (ASD-W)" userId="f8720b59-2556-4e86-a371-a959742e55fc" providerId="ADAL" clId="{F7013D70-560D-4660-8553-03A161060F08}" dt="2025-12-08T21:49:13.239" v="2918" actId="255"/>
          <ac:spMkLst>
            <pc:docMk/>
            <pc:sldMk cId="2805323500" sldId="398"/>
            <ac:spMk id="2" creationId="{6A576FC4-39D4-AF21-7C57-BB3CE91A8DCF}"/>
          </ac:spMkLst>
        </pc:spChg>
        <pc:spChg chg="mod">
          <ac:chgData name="Grant, Claudine (ASD-W)" userId="f8720b59-2556-4e86-a371-a959742e55fc" providerId="ADAL" clId="{F7013D70-560D-4660-8553-03A161060F08}" dt="2025-12-08T21:47:16.101" v="2720" actId="20577"/>
          <ac:spMkLst>
            <pc:docMk/>
            <pc:sldMk cId="2805323500" sldId="398"/>
            <ac:spMk id="4" creationId="{D570F2B1-F77E-6525-1898-ED6C8FD4CE1C}"/>
          </ac:spMkLst>
        </pc:spChg>
      </pc:sldChg>
      <pc:sldChg chg="addSp delSp modSp add mod setBg delDesignElem">
        <pc:chgData name="Grant, Claudine (ASD-W)" userId="f8720b59-2556-4e86-a371-a959742e55fc" providerId="ADAL" clId="{F7013D70-560D-4660-8553-03A161060F08}" dt="2025-12-08T21:54:18.384" v="3176" actId="207"/>
        <pc:sldMkLst>
          <pc:docMk/>
          <pc:sldMk cId="3217460721" sldId="399"/>
        </pc:sldMkLst>
        <pc:spChg chg="mod">
          <ac:chgData name="Grant, Claudine (ASD-W)" userId="f8720b59-2556-4e86-a371-a959742e55fc" providerId="ADAL" clId="{F7013D70-560D-4660-8553-03A161060F08}" dt="2025-12-08T21:54:18.384" v="3176" actId="207"/>
          <ac:spMkLst>
            <pc:docMk/>
            <pc:sldMk cId="3217460721" sldId="399"/>
            <ac:spMk id="2" creationId="{8C0E4948-20E7-8574-7FFD-6526034E4652}"/>
          </ac:spMkLst>
        </pc:spChg>
        <pc:spChg chg="mod">
          <ac:chgData name="Grant, Claudine (ASD-W)" userId="f8720b59-2556-4e86-a371-a959742e55fc" providerId="ADAL" clId="{F7013D70-560D-4660-8553-03A161060F08}" dt="2025-12-08T21:53:51.271" v="3175" actId="27636"/>
          <ac:spMkLst>
            <pc:docMk/>
            <pc:sldMk cId="3217460721" sldId="399"/>
            <ac:spMk id="7" creationId="{A2A78D03-AF42-940F-4668-E69EB189CDB5}"/>
          </ac:spMkLst>
        </pc:spChg>
        <pc:spChg chg="add">
          <ac:chgData name="Grant, Claudine (ASD-W)" userId="f8720b59-2556-4e86-a371-a959742e55fc" providerId="ADAL" clId="{F7013D70-560D-4660-8553-03A161060F08}" dt="2025-12-08T21:49:55.533" v="2922" actId="26606"/>
          <ac:spMkLst>
            <pc:docMk/>
            <pc:sldMk cId="3217460721" sldId="399"/>
            <ac:spMk id="12" creationId="{907EF6B7-1338-4443-8C46-6A318D952DFD}"/>
          </ac:spMkLst>
        </pc:spChg>
        <pc:spChg chg="add">
          <ac:chgData name="Grant, Claudine (ASD-W)" userId="f8720b59-2556-4e86-a371-a959742e55fc" providerId="ADAL" clId="{F7013D70-560D-4660-8553-03A161060F08}" dt="2025-12-08T21:49:55.533" v="2922" actId="26606"/>
          <ac:spMkLst>
            <pc:docMk/>
            <pc:sldMk cId="3217460721" sldId="399"/>
            <ac:spMk id="14" creationId="{DAAE4CDD-124C-4DCF-9584-B6033B545DD5}"/>
          </ac:spMkLst>
        </pc:spChg>
        <pc:spChg chg="add">
          <ac:chgData name="Grant, Claudine (ASD-W)" userId="f8720b59-2556-4e86-a371-a959742e55fc" providerId="ADAL" clId="{F7013D70-560D-4660-8553-03A161060F08}" dt="2025-12-08T21:49:55.533" v="2922" actId="26606"/>
          <ac:spMkLst>
            <pc:docMk/>
            <pc:sldMk cId="3217460721" sldId="399"/>
            <ac:spMk id="16" creationId="{081E4A58-353D-44AE-B2FC-2A74E2E400F7}"/>
          </ac:spMkLst>
        </pc:spChg>
      </pc:sldChg>
      <pc:sldChg chg="addSp delSp modSp new mod setBg">
        <pc:chgData name="Grant, Claudine (ASD-W)" userId="f8720b59-2556-4e86-a371-a959742e55fc" providerId="ADAL" clId="{F7013D70-560D-4660-8553-03A161060F08}" dt="2025-12-08T22:08:28.182" v="3550" actId="26606"/>
        <pc:sldMkLst>
          <pc:docMk/>
          <pc:sldMk cId="2939324541" sldId="400"/>
        </pc:sldMkLst>
        <pc:spChg chg="mod">
          <ac:chgData name="Grant, Claudine (ASD-W)" userId="f8720b59-2556-4e86-a371-a959742e55fc" providerId="ADAL" clId="{F7013D70-560D-4660-8553-03A161060F08}" dt="2025-12-08T22:08:28.182" v="3550" actId="26606"/>
          <ac:spMkLst>
            <pc:docMk/>
            <pc:sldMk cId="2939324541" sldId="400"/>
            <ac:spMk id="2" creationId="{796C468B-760E-AF00-D37F-528A19F27FD5}"/>
          </ac:spMkLst>
        </pc:spChg>
        <pc:spChg chg="mod">
          <ac:chgData name="Grant, Claudine (ASD-W)" userId="f8720b59-2556-4e86-a371-a959742e55fc" providerId="ADAL" clId="{F7013D70-560D-4660-8553-03A161060F08}" dt="2025-12-08T22:08:28.182" v="3550" actId="26606"/>
          <ac:spMkLst>
            <pc:docMk/>
            <pc:sldMk cId="2939324541" sldId="400"/>
            <ac:spMk id="3" creationId="{C0123412-FA36-6713-523F-41229B7EEADA}"/>
          </ac:spMkLst>
        </pc:spChg>
        <pc:spChg chg="add ord">
          <ac:chgData name="Grant, Claudine (ASD-W)" userId="f8720b59-2556-4e86-a371-a959742e55fc" providerId="ADAL" clId="{F7013D70-560D-4660-8553-03A161060F08}" dt="2025-12-08T22:08:28.182" v="3550" actId="26606"/>
          <ac:spMkLst>
            <pc:docMk/>
            <pc:sldMk cId="2939324541" sldId="400"/>
            <ac:spMk id="4" creationId="{E1150440-7F4E-693F-0CB8-05494E79D233}"/>
          </ac:spMkLst>
        </pc:spChg>
        <pc:spChg chg="add">
          <ac:chgData name="Grant, Claudine (ASD-W)" userId="f8720b59-2556-4e86-a371-a959742e55fc" providerId="ADAL" clId="{F7013D70-560D-4660-8553-03A161060F08}" dt="2025-12-08T22:08:28.182" v="3550" actId="26606"/>
          <ac:spMkLst>
            <pc:docMk/>
            <pc:sldMk cId="2939324541" sldId="400"/>
            <ac:spMk id="20" creationId="{F13C74B1-5B17-4795-BED0-7140497B445A}"/>
          </ac:spMkLst>
        </pc:spChg>
        <pc:spChg chg="add">
          <ac:chgData name="Grant, Claudine (ASD-W)" userId="f8720b59-2556-4e86-a371-a959742e55fc" providerId="ADAL" clId="{F7013D70-560D-4660-8553-03A161060F08}" dt="2025-12-08T22:08:28.182" v="3550" actId="26606"/>
          <ac:spMkLst>
            <pc:docMk/>
            <pc:sldMk cId="2939324541" sldId="400"/>
            <ac:spMk id="21" creationId="{D4974D33-8DC5-464E-8C6D-BE58F0669C17}"/>
          </ac:spMkLst>
        </pc:spChg>
        <pc:picChg chg="add mod">
          <ac:chgData name="Grant, Claudine (ASD-W)" userId="f8720b59-2556-4e86-a371-a959742e55fc" providerId="ADAL" clId="{F7013D70-560D-4660-8553-03A161060F08}" dt="2025-12-08T22:08:28.182" v="3550" actId="26606"/>
          <ac:picMkLst>
            <pc:docMk/>
            <pc:sldMk cId="2939324541" sldId="400"/>
            <ac:picMk id="5" creationId="{BD7550BE-3808-94CA-0408-7BDD395EA518}"/>
          </ac:picMkLst>
        </pc:picChg>
      </pc:sldChg>
      <pc:sldMasterChg chg="delSldLayout">
        <pc:chgData name="Grant, Claudine (ASD-W)" userId="f8720b59-2556-4e86-a371-a959742e55fc" providerId="ADAL" clId="{F7013D70-560D-4660-8553-03A161060F08}" dt="2025-12-08T09:36:33.939" v="139" actId="47"/>
        <pc:sldMasterMkLst>
          <pc:docMk/>
          <pc:sldMasterMk cId="3085046975" sldId="2147483856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B4D38-D4C2-4D6C-A76F-E63D6621480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F27DC2-F946-457D-B828-C58E939E3578}">
      <dgm:prSet/>
      <dgm:spPr/>
      <dgm:t>
        <a:bodyPr/>
        <a:lstStyle/>
        <a:p>
          <a:r>
            <a:rPr lang="en-US" b="1" dirty="0"/>
            <a:t>Custodian change  </a:t>
          </a:r>
          <a:r>
            <a:rPr lang="en-US" dirty="0"/>
            <a:t>– Dawn </a:t>
          </a:r>
          <a:r>
            <a:rPr lang="en-US" dirty="0" err="1"/>
            <a:t>Eccelston</a:t>
          </a:r>
          <a:r>
            <a:rPr lang="en-US" dirty="0"/>
            <a:t> </a:t>
          </a:r>
        </a:p>
      </dgm:t>
    </dgm:pt>
    <dgm:pt modelId="{922FE2D1-A2C4-4F4B-BAC5-90895B292546}" type="parTrans" cxnId="{885488A0-508B-4188-8DA8-04B50F32A79A}">
      <dgm:prSet/>
      <dgm:spPr/>
      <dgm:t>
        <a:bodyPr/>
        <a:lstStyle/>
        <a:p>
          <a:endParaRPr lang="en-US"/>
        </a:p>
      </dgm:t>
    </dgm:pt>
    <dgm:pt modelId="{CD6683A3-7841-4CCB-B9DC-C042C80BEA28}" type="sibTrans" cxnId="{885488A0-508B-4188-8DA8-04B50F32A79A}">
      <dgm:prSet/>
      <dgm:spPr/>
      <dgm:t>
        <a:bodyPr/>
        <a:lstStyle/>
        <a:p>
          <a:endParaRPr lang="en-US"/>
        </a:p>
      </dgm:t>
    </dgm:pt>
    <dgm:pt modelId="{855361D7-1D9B-4BE8-B552-690224847577}">
      <dgm:prSet/>
      <dgm:spPr/>
      <dgm:t>
        <a:bodyPr/>
        <a:lstStyle/>
        <a:p>
          <a:r>
            <a:rPr lang="en-US" b="1" dirty="0"/>
            <a:t>BIM (behavior intervention mentor) </a:t>
          </a:r>
          <a:r>
            <a:rPr lang="en-US" dirty="0"/>
            <a:t>– remains vacant, no suitable applicant </a:t>
          </a:r>
        </a:p>
      </dgm:t>
    </dgm:pt>
    <dgm:pt modelId="{D9205C2B-5672-4E94-A8D1-7F9D86B2CBC6}" type="parTrans" cxnId="{01183F39-4C64-4F38-AEF5-75BACD22041D}">
      <dgm:prSet/>
      <dgm:spPr/>
      <dgm:t>
        <a:bodyPr/>
        <a:lstStyle/>
        <a:p>
          <a:endParaRPr lang="en-US"/>
        </a:p>
      </dgm:t>
    </dgm:pt>
    <dgm:pt modelId="{4465C5E9-2AFC-42EF-BBC1-BEF95CF25B89}" type="sibTrans" cxnId="{01183F39-4C64-4F38-AEF5-75BACD22041D}">
      <dgm:prSet/>
      <dgm:spPr/>
      <dgm:t>
        <a:bodyPr/>
        <a:lstStyle/>
        <a:p>
          <a:endParaRPr lang="en-US"/>
        </a:p>
      </dgm:t>
    </dgm:pt>
    <dgm:pt modelId="{BA995AB4-289C-4F8D-B9FE-2DFDC32EE8D4}">
      <dgm:prSet/>
      <dgm:spPr/>
      <dgm:t>
        <a:bodyPr/>
        <a:lstStyle/>
        <a:p>
          <a:r>
            <a:rPr lang="en-US" b="1" dirty="0"/>
            <a:t>Kim Michaud </a:t>
          </a:r>
          <a:r>
            <a:rPr lang="en-US" dirty="0"/>
            <a:t>– deferred leave begins Jan. 5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66634BD8-CA5A-466D-8994-E60D64267004}" type="parTrans" cxnId="{4BBFF81F-0A5E-4504-A083-EED37874F9FC}">
      <dgm:prSet/>
      <dgm:spPr/>
      <dgm:t>
        <a:bodyPr/>
        <a:lstStyle/>
        <a:p>
          <a:endParaRPr lang="en-US"/>
        </a:p>
      </dgm:t>
    </dgm:pt>
    <dgm:pt modelId="{E62F33C4-BE1F-496A-80B6-BEE6A66479A5}" type="sibTrans" cxnId="{4BBFF81F-0A5E-4504-A083-EED37874F9FC}">
      <dgm:prSet/>
      <dgm:spPr/>
      <dgm:t>
        <a:bodyPr/>
        <a:lstStyle/>
        <a:p>
          <a:endParaRPr lang="en-US"/>
        </a:p>
      </dgm:t>
    </dgm:pt>
    <dgm:pt modelId="{5AE4CB72-A7E8-4060-A68F-54CD234A2EBC}">
      <dgm:prSet/>
      <dgm:spPr/>
      <dgm:t>
        <a:bodyPr/>
        <a:lstStyle/>
        <a:p>
          <a:r>
            <a:rPr lang="en-US" b="1" dirty="0"/>
            <a:t>Kayla Oakes </a:t>
          </a:r>
          <a:r>
            <a:rPr lang="en-US" dirty="0"/>
            <a:t>– returns Jan. 26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E805D0CE-9F38-439B-9D7C-6FE7C989E04C}" type="parTrans" cxnId="{C07963E9-EE3B-482C-8E9C-AFBAF2E62839}">
      <dgm:prSet/>
      <dgm:spPr/>
      <dgm:t>
        <a:bodyPr/>
        <a:lstStyle/>
        <a:p>
          <a:endParaRPr lang="en-US"/>
        </a:p>
      </dgm:t>
    </dgm:pt>
    <dgm:pt modelId="{33CDCEE9-CECF-4871-8BDD-F7053A3EA93C}" type="sibTrans" cxnId="{C07963E9-EE3B-482C-8E9C-AFBAF2E62839}">
      <dgm:prSet/>
      <dgm:spPr/>
      <dgm:t>
        <a:bodyPr/>
        <a:lstStyle/>
        <a:p>
          <a:endParaRPr lang="en-US"/>
        </a:p>
      </dgm:t>
    </dgm:pt>
    <dgm:pt modelId="{5ADD43FA-497F-4543-8003-3171798AF5BF}" type="pres">
      <dgm:prSet presAssocID="{309B4D38-D4C2-4D6C-A76F-E63D66214800}" presName="vert0" presStyleCnt="0">
        <dgm:presLayoutVars>
          <dgm:dir/>
          <dgm:animOne val="branch"/>
          <dgm:animLvl val="lvl"/>
        </dgm:presLayoutVars>
      </dgm:prSet>
      <dgm:spPr/>
    </dgm:pt>
    <dgm:pt modelId="{585B76C1-3CB0-4C57-8D7C-58BAE76148DC}" type="pres">
      <dgm:prSet presAssocID="{2BF27DC2-F946-457D-B828-C58E939E3578}" presName="thickLine" presStyleLbl="alignNode1" presStyleIdx="0" presStyleCnt="4"/>
      <dgm:spPr/>
    </dgm:pt>
    <dgm:pt modelId="{A6533DAB-5BEE-42C1-97A9-38088343DDCE}" type="pres">
      <dgm:prSet presAssocID="{2BF27DC2-F946-457D-B828-C58E939E3578}" presName="horz1" presStyleCnt="0"/>
      <dgm:spPr/>
    </dgm:pt>
    <dgm:pt modelId="{4B7B3123-E786-4397-BBC8-96CCBA37AE01}" type="pres">
      <dgm:prSet presAssocID="{2BF27DC2-F946-457D-B828-C58E939E3578}" presName="tx1" presStyleLbl="revTx" presStyleIdx="0" presStyleCnt="4"/>
      <dgm:spPr/>
    </dgm:pt>
    <dgm:pt modelId="{BA37420B-B1F7-432A-86EF-524A483B2888}" type="pres">
      <dgm:prSet presAssocID="{2BF27DC2-F946-457D-B828-C58E939E3578}" presName="vert1" presStyleCnt="0"/>
      <dgm:spPr/>
    </dgm:pt>
    <dgm:pt modelId="{0624C4E1-BE00-43DE-8491-47F3826BD19C}" type="pres">
      <dgm:prSet presAssocID="{855361D7-1D9B-4BE8-B552-690224847577}" presName="thickLine" presStyleLbl="alignNode1" presStyleIdx="1" presStyleCnt="4"/>
      <dgm:spPr/>
    </dgm:pt>
    <dgm:pt modelId="{AC258606-A25E-4B8F-808B-7786F7C72266}" type="pres">
      <dgm:prSet presAssocID="{855361D7-1D9B-4BE8-B552-690224847577}" presName="horz1" presStyleCnt="0"/>
      <dgm:spPr/>
    </dgm:pt>
    <dgm:pt modelId="{7B1E0FD9-27E4-4B56-A3FC-8831366E4CF4}" type="pres">
      <dgm:prSet presAssocID="{855361D7-1D9B-4BE8-B552-690224847577}" presName="tx1" presStyleLbl="revTx" presStyleIdx="1" presStyleCnt="4"/>
      <dgm:spPr/>
    </dgm:pt>
    <dgm:pt modelId="{04B80983-1E6C-45EE-BA7F-E4B5E029E9B2}" type="pres">
      <dgm:prSet presAssocID="{855361D7-1D9B-4BE8-B552-690224847577}" presName="vert1" presStyleCnt="0"/>
      <dgm:spPr/>
    </dgm:pt>
    <dgm:pt modelId="{CCB46DEF-1B28-46C3-8D0E-30C4442A78B8}" type="pres">
      <dgm:prSet presAssocID="{BA995AB4-289C-4F8D-B9FE-2DFDC32EE8D4}" presName="thickLine" presStyleLbl="alignNode1" presStyleIdx="2" presStyleCnt="4"/>
      <dgm:spPr/>
    </dgm:pt>
    <dgm:pt modelId="{D6077C9F-2E1A-44CA-83F0-81878E7A1ADD}" type="pres">
      <dgm:prSet presAssocID="{BA995AB4-289C-4F8D-B9FE-2DFDC32EE8D4}" presName="horz1" presStyleCnt="0"/>
      <dgm:spPr/>
    </dgm:pt>
    <dgm:pt modelId="{02D20A1D-384D-475B-8AB0-1F31FFD6DE98}" type="pres">
      <dgm:prSet presAssocID="{BA995AB4-289C-4F8D-B9FE-2DFDC32EE8D4}" presName="tx1" presStyleLbl="revTx" presStyleIdx="2" presStyleCnt="4"/>
      <dgm:spPr/>
    </dgm:pt>
    <dgm:pt modelId="{20677CD3-757A-47A8-A734-EB99DB9E6A3A}" type="pres">
      <dgm:prSet presAssocID="{BA995AB4-289C-4F8D-B9FE-2DFDC32EE8D4}" presName="vert1" presStyleCnt="0"/>
      <dgm:spPr/>
    </dgm:pt>
    <dgm:pt modelId="{D911026F-E873-4EC0-A87A-9CB788CCFD1B}" type="pres">
      <dgm:prSet presAssocID="{5AE4CB72-A7E8-4060-A68F-54CD234A2EBC}" presName="thickLine" presStyleLbl="alignNode1" presStyleIdx="3" presStyleCnt="4"/>
      <dgm:spPr/>
    </dgm:pt>
    <dgm:pt modelId="{C0734DC1-E996-4201-950E-1AB853617A4C}" type="pres">
      <dgm:prSet presAssocID="{5AE4CB72-A7E8-4060-A68F-54CD234A2EBC}" presName="horz1" presStyleCnt="0"/>
      <dgm:spPr/>
    </dgm:pt>
    <dgm:pt modelId="{699625B4-A7D1-4DD8-A839-61EE01AB2476}" type="pres">
      <dgm:prSet presAssocID="{5AE4CB72-A7E8-4060-A68F-54CD234A2EBC}" presName="tx1" presStyleLbl="revTx" presStyleIdx="3" presStyleCnt="4"/>
      <dgm:spPr/>
    </dgm:pt>
    <dgm:pt modelId="{44031166-31AB-4BE8-A8C1-D49ED80FFF99}" type="pres">
      <dgm:prSet presAssocID="{5AE4CB72-A7E8-4060-A68F-54CD234A2EBC}" presName="vert1" presStyleCnt="0"/>
      <dgm:spPr/>
    </dgm:pt>
  </dgm:ptLst>
  <dgm:cxnLst>
    <dgm:cxn modelId="{4BBFF81F-0A5E-4504-A083-EED37874F9FC}" srcId="{309B4D38-D4C2-4D6C-A76F-E63D66214800}" destId="{BA995AB4-289C-4F8D-B9FE-2DFDC32EE8D4}" srcOrd="2" destOrd="0" parTransId="{66634BD8-CA5A-466D-8994-E60D64267004}" sibTransId="{E62F33C4-BE1F-496A-80B6-BEE6A66479A5}"/>
    <dgm:cxn modelId="{01183F39-4C64-4F38-AEF5-75BACD22041D}" srcId="{309B4D38-D4C2-4D6C-A76F-E63D66214800}" destId="{855361D7-1D9B-4BE8-B552-690224847577}" srcOrd="1" destOrd="0" parTransId="{D9205C2B-5672-4E94-A8D1-7F9D86B2CBC6}" sibTransId="{4465C5E9-2AFC-42EF-BBC1-BEF95CF25B89}"/>
    <dgm:cxn modelId="{2B73688B-3B47-4261-94B1-5AD64CF5F941}" type="presOf" srcId="{855361D7-1D9B-4BE8-B552-690224847577}" destId="{7B1E0FD9-27E4-4B56-A3FC-8831366E4CF4}" srcOrd="0" destOrd="0" presId="urn:microsoft.com/office/officeart/2008/layout/LinedList"/>
    <dgm:cxn modelId="{885488A0-508B-4188-8DA8-04B50F32A79A}" srcId="{309B4D38-D4C2-4D6C-A76F-E63D66214800}" destId="{2BF27DC2-F946-457D-B828-C58E939E3578}" srcOrd="0" destOrd="0" parTransId="{922FE2D1-A2C4-4F4B-BAC5-90895B292546}" sibTransId="{CD6683A3-7841-4CCB-B9DC-C042C80BEA28}"/>
    <dgm:cxn modelId="{F9C636A2-3B71-462B-941D-47ECEF47866A}" type="presOf" srcId="{2BF27DC2-F946-457D-B828-C58E939E3578}" destId="{4B7B3123-E786-4397-BBC8-96CCBA37AE01}" srcOrd="0" destOrd="0" presId="urn:microsoft.com/office/officeart/2008/layout/LinedList"/>
    <dgm:cxn modelId="{A449EEB5-AE49-4D6E-A1C3-59A4FAC3F6BB}" type="presOf" srcId="{309B4D38-D4C2-4D6C-A76F-E63D66214800}" destId="{5ADD43FA-497F-4543-8003-3171798AF5BF}" srcOrd="0" destOrd="0" presId="urn:microsoft.com/office/officeart/2008/layout/LinedList"/>
    <dgm:cxn modelId="{CBB00FD1-DE53-4FE5-A61C-AD197F48BB98}" type="presOf" srcId="{5AE4CB72-A7E8-4060-A68F-54CD234A2EBC}" destId="{699625B4-A7D1-4DD8-A839-61EE01AB2476}" srcOrd="0" destOrd="0" presId="urn:microsoft.com/office/officeart/2008/layout/LinedList"/>
    <dgm:cxn modelId="{C07963E9-EE3B-482C-8E9C-AFBAF2E62839}" srcId="{309B4D38-D4C2-4D6C-A76F-E63D66214800}" destId="{5AE4CB72-A7E8-4060-A68F-54CD234A2EBC}" srcOrd="3" destOrd="0" parTransId="{E805D0CE-9F38-439B-9D7C-6FE7C989E04C}" sibTransId="{33CDCEE9-CECF-4871-8BDD-F7053A3EA93C}"/>
    <dgm:cxn modelId="{4CE85AF3-5CDE-4A9D-9AA9-C1A6AD1BCC58}" type="presOf" srcId="{BA995AB4-289C-4F8D-B9FE-2DFDC32EE8D4}" destId="{02D20A1D-384D-475B-8AB0-1F31FFD6DE98}" srcOrd="0" destOrd="0" presId="urn:microsoft.com/office/officeart/2008/layout/LinedList"/>
    <dgm:cxn modelId="{9D12DD52-508B-4A10-9D7B-8637CA77C2D0}" type="presParOf" srcId="{5ADD43FA-497F-4543-8003-3171798AF5BF}" destId="{585B76C1-3CB0-4C57-8D7C-58BAE76148DC}" srcOrd="0" destOrd="0" presId="urn:microsoft.com/office/officeart/2008/layout/LinedList"/>
    <dgm:cxn modelId="{19A6189B-A4AE-414E-96AC-7870B0E44E67}" type="presParOf" srcId="{5ADD43FA-497F-4543-8003-3171798AF5BF}" destId="{A6533DAB-5BEE-42C1-97A9-38088343DDCE}" srcOrd="1" destOrd="0" presId="urn:microsoft.com/office/officeart/2008/layout/LinedList"/>
    <dgm:cxn modelId="{A26BB6F0-0D81-47ED-A636-58470792B442}" type="presParOf" srcId="{A6533DAB-5BEE-42C1-97A9-38088343DDCE}" destId="{4B7B3123-E786-4397-BBC8-96CCBA37AE01}" srcOrd="0" destOrd="0" presId="urn:microsoft.com/office/officeart/2008/layout/LinedList"/>
    <dgm:cxn modelId="{9BC71733-A534-47EC-B861-C4156AFC4DCB}" type="presParOf" srcId="{A6533DAB-5BEE-42C1-97A9-38088343DDCE}" destId="{BA37420B-B1F7-432A-86EF-524A483B2888}" srcOrd="1" destOrd="0" presId="urn:microsoft.com/office/officeart/2008/layout/LinedList"/>
    <dgm:cxn modelId="{39893304-86AA-4344-BE0C-FBEAF9F31F24}" type="presParOf" srcId="{5ADD43FA-497F-4543-8003-3171798AF5BF}" destId="{0624C4E1-BE00-43DE-8491-47F3826BD19C}" srcOrd="2" destOrd="0" presId="urn:microsoft.com/office/officeart/2008/layout/LinedList"/>
    <dgm:cxn modelId="{5447782A-14A5-499E-BE66-A3865279D4F8}" type="presParOf" srcId="{5ADD43FA-497F-4543-8003-3171798AF5BF}" destId="{AC258606-A25E-4B8F-808B-7786F7C72266}" srcOrd="3" destOrd="0" presId="urn:microsoft.com/office/officeart/2008/layout/LinedList"/>
    <dgm:cxn modelId="{CF32F7FC-FBA3-44D0-BCBD-FD2427F4DE75}" type="presParOf" srcId="{AC258606-A25E-4B8F-808B-7786F7C72266}" destId="{7B1E0FD9-27E4-4B56-A3FC-8831366E4CF4}" srcOrd="0" destOrd="0" presId="urn:microsoft.com/office/officeart/2008/layout/LinedList"/>
    <dgm:cxn modelId="{ED93648E-57A5-44CD-B425-2E83CAD404FD}" type="presParOf" srcId="{AC258606-A25E-4B8F-808B-7786F7C72266}" destId="{04B80983-1E6C-45EE-BA7F-E4B5E029E9B2}" srcOrd="1" destOrd="0" presId="urn:microsoft.com/office/officeart/2008/layout/LinedList"/>
    <dgm:cxn modelId="{B3E51E9F-7957-41F3-AA21-FFBE3EA4AE90}" type="presParOf" srcId="{5ADD43FA-497F-4543-8003-3171798AF5BF}" destId="{CCB46DEF-1B28-46C3-8D0E-30C4442A78B8}" srcOrd="4" destOrd="0" presId="urn:microsoft.com/office/officeart/2008/layout/LinedList"/>
    <dgm:cxn modelId="{83137A3B-794E-4BC3-8EFC-1D46826FD28A}" type="presParOf" srcId="{5ADD43FA-497F-4543-8003-3171798AF5BF}" destId="{D6077C9F-2E1A-44CA-83F0-81878E7A1ADD}" srcOrd="5" destOrd="0" presId="urn:microsoft.com/office/officeart/2008/layout/LinedList"/>
    <dgm:cxn modelId="{A2DEF4E2-008A-4F33-B189-17B87775414F}" type="presParOf" srcId="{D6077C9F-2E1A-44CA-83F0-81878E7A1ADD}" destId="{02D20A1D-384D-475B-8AB0-1F31FFD6DE98}" srcOrd="0" destOrd="0" presId="urn:microsoft.com/office/officeart/2008/layout/LinedList"/>
    <dgm:cxn modelId="{75A69251-3729-462D-8DD5-E5149EA5D18F}" type="presParOf" srcId="{D6077C9F-2E1A-44CA-83F0-81878E7A1ADD}" destId="{20677CD3-757A-47A8-A734-EB99DB9E6A3A}" srcOrd="1" destOrd="0" presId="urn:microsoft.com/office/officeart/2008/layout/LinedList"/>
    <dgm:cxn modelId="{7A93ABE8-ED68-4D69-A675-8F6E0D95348A}" type="presParOf" srcId="{5ADD43FA-497F-4543-8003-3171798AF5BF}" destId="{D911026F-E873-4EC0-A87A-9CB788CCFD1B}" srcOrd="6" destOrd="0" presId="urn:microsoft.com/office/officeart/2008/layout/LinedList"/>
    <dgm:cxn modelId="{C79666EA-1558-47FF-92EA-6A6E028755B2}" type="presParOf" srcId="{5ADD43FA-497F-4543-8003-3171798AF5BF}" destId="{C0734DC1-E996-4201-950E-1AB853617A4C}" srcOrd="7" destOrd="0" presId="urn:microsoft.com/office/officeart/2008/layout/LinedList"/>
    <dgm:cxn modelId="{EEA65FB0-C850-4417-9B9C-74AD4A2C46D7}" type="presParOf" srcId="{C0734DC1-E996-4201-950E-1AB853617A4C}" destId="{699625B4-A7D1-4DD8-A839-61EE01AB2476}" srcOrd="0" destOrd="0" presId="urn:microsoft.com/office/officeart/2008/layout/LinedList"/>
    <dgm:cxn modelId="{A3C9C1FF-04C2-457B-AFC5-1B7D40858505}" type="presParOf" srcId="{C0734DC1-E996-4201-950E-1AB853617A4C}" destId="{44031166-31AB-4BE8-A8C1-D49ED80FFF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76C1-3CB0-4C57-8D7C-58BAE76148D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B3123-E786-4397-BBC8-96CCBA37AE01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Custodian change  </a:t>
          </a:r>
          <a:r>
            <a:rPr lang="en-US" sz="3300" kern="1200" dirty="0"/>
            <a:t>– Dawn </a:t>
          </a:r>
          <a:r>
            <a:rPr lang="en-US" sz="3300" kern="1200" dirty="0" err="1"/>
            <a:t>Eccelston</a:t>
          </a:r>
          <a:r>
            <a:rPr lang="en-US" sz="3300" kern="1200" dirty="0"/>
            <a:t> </a:t>
          </a:r>
        </a:p>
      </dsp:txBody>
      <dsp:txXfrm>
        <a:off x="0" y="0"/>
        <a:ext cx="6900512" cy="1384035"/>
      </dsp:txXfrm>
    </dsp:sp>
    <dsp:sp modelId="{0624C4E1-BE00-43DE-8491-47F3826BD19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E0FD9-27E4-4B56-A3FC-8831366E4CF4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BIM (behavior intervention mentor) </a:t>
          </a:r>
          <a:r>
            <a:rPr lang="en-US" sz="3300" kern="1200" dirty="0"/>
            <a:t>– remains vacant, no suitable applicant </a:t>
          </a:r>
        </a:p>
      </dsp:txBody>
      <dsp:txXfrm>
        <a:off x="0" y="1384035"/>
        <a:ext cx="6900512" cy="1384035"/>
      </dsp:txXfrm>
    </dsp:sp>
    <dsp:sp modelId="{CCB46DEF-1B28-46C3-8D0E-30C4442A78B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20A1D-384D-475B-8AB0-1F31FFD6DE9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Kim Michaud </a:t>
          </a:r>
          <a:r>
            <a:rPr lang="en-US" sz="3300" kern="1200" dirty="0"/>
            <a:t>– deferred leave begins Jan. 5</a:t>
          </a:r>
          <a:r>
            <a:rPr lang="en-US" sz="3300" kern="1200" baseline="30000" dirty="0"/>
            <a:t>th</a:t>
          </a:r>
          <a:r>
            <a:rPr lang="en-US" sz="3300" kern="1200" dirty="0"/>
            <a:t> </a:t>
          </a:r>
        </a:p>
      </dsp:txBody>
      <dsp:txXfrm>
        <a:off x="0" y="2768070"/>
        <a:ext cx="6900512" cy="1384035"/>
      </dsp:txXfrm>
    </dsp:sp>
    <dsp:sp modelId="{D911026F-E873-4EC0-A87A-9CB788CCFD1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625B4-A7D1-4DD8-A839-61EE01AB247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Kayla Oakes </a:t>
          </a:r>
          <a:r>
            <a:rPr lang="en-US" sz="3300" kern="1200" dirty="0"/>
            <a:t>– returns Jan. 26</a:t>
          </a:r>
          <a:r>
            <a:rPr lang="en-US" sz="3300" kern="1200" baseline="30000" dirty="0"/>
            <a:t>th</a:t>
          </a:r>
          <a:r>
            <a:rPr lang="en-US" sz="3300" kern="1200" dirty="0"/>
            <a:t> 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081BA5-131E-4FDE-9D6B-DCA6BF0944F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1FB5D5-56F5-4883-B1A2-A109B1E3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8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FB5D5-56F5-4883-B1A2-A109B1E37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9034-8999-E136-C4A2-B8234681D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36D01-2526-7618-7781-7DEC2EA25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BCB1-939F-B6B2-257A-4DAEAE83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BC7D-7943-F0ED-B44B-396CC3D8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FBC43-BF06-5454-22D7-DA54C1FC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9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1764-D15A-A68D-EE80-7C52AB12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E4CB3-3130-3855-1F8D-95D3B342F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4ED79-3FAC-1627-E331-266641E3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65A4-1C5F-CD6D-922D-D15A93A3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84AA-792A-4DDF-1134-916CC034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443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5904F-AE5C-F658-4AAD-DC5CDB4E5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698AD-2B3F-C743-F831-FD896D1E8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4847-739D-FE58-1514-D3C8A08B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DED4B-D88D-72C6-A07D-5AF6F19D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BFDF-72FE-BC2F-80FA-B76D59E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018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6D07B-A624-DFAF-D9CD-62637D99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3660-BAE0-C63C-18D2-D4E23ED47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734F-4AC2-B5D9-7BB4-077A43D1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8E118-2102-9443-8145-715B2036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8C69-D6D1-F701-DEC6-E871DF5D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74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DB76-0B77-03BC-1D37-AF2700AB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365CB-B7ED-EA4E-8994-4FA5EE98B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853A-2158-3493-B323-499072DF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3EFB-5028-1FB2-E339-6E657D07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48B3E-3AF2-82D4-AACD-2630C9A6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9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A2A5-D4E3-CD5F-FA2E-E8E15DFC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739C-30FF-8916-A74F-CEF73D700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2BDB1-2662-34DC-B4C9-BC62FD87C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1D861-DCE1-6E71-55C6-FDDD8D7B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203E-6B16-2785-86CE-740BB16D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62B54-77CF-4CC6-2EA3-B99C509C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898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B8D3-DCAC-2D02-6AC9-10BF3ADF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2DDF-76BC-0B80-D8FD-05CBDCC6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E4467-3E04-FD98-BFF6-1921D169B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0E69C-6CC2-31D0-E5E8-0AD64BFB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7A5EC-75A9-12AD-4B79-BB22A6FB8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65DC9-A68D-F948-EE49-A141A62B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BD8A-A189-3BC8-1FF3-24E0A7A5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59735-CAF1-E77C-5936-AF191D6E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792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7C59-C154-3CDB-FB6F-9E868765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EFF1D-A01F-F9E2-C882-17325EEF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A61C2-512D-CB09-D5FB-066E7B19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33B5D-9F8F-D7B8-4137-34B2E54A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42260-327B-CBF9-7F99-A3320AC8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B36B-EA26-402E-207A-17BC2F09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17528-1466-E243-557F-3C2BD682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3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F033-C65F-75B8-7527-89438F0F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F8FE0-224B-D483-F39D-7276F682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30A4-A925-67C5-61D6-6EB563C8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C427A-B24A-5A48-BA81-FB779277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A3857-86CE-1A2C-0137-A90FB59D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DC209-0A59-5FD1-C171-30ADD8A3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574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D3B8-710B-4161-C483-078E636A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AA86E-1EDF-0F48-8FA2-A20A36692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C36EE-E7D1-F7F7-EF72-63EE9333D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4195A-498B-6FEA-64B6-4A2DB0A2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21C8E-4CFA-3724-D270-2C986A8E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F3EDC-EF45-27F6-5093-EE572948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6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76D2C-EE80-537F-D8A4-24719075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5CEEF-2B75-54CE-7156-9CBB37BF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B6473-70B5-A7FF-AA4B-EF6D6369A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BAAB-FC31-36BB-793D-099C68E5A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B153A-ECAC-84C3-FAF9-E3015E0A4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nbed-my.sharepoint.com/:v:/g/personal/natasha_gallant_nbed_nb_ca/EUivOaJBulBFlQMWtwrjfPEBvAkmM12iL1e6116Cqbnwfg?xsdata=MDV8MDJ8Q2xhdWRpbmUuR3JhbnRAbmJlZC5uYi5jYXw5ZWFjNzljNTc4ODg0MjJkYzFhYjA4ZGUzNjVlYWU1ZHw0ZDJiNWZkZmM0ZDI0OTExODcwOTY4Y2MyZjQ2NWM5ZnwwfDB8NjM5MDA3OTc3NDMxNTcxNzEyfFVua25vd258VFdGcGJHWnNiM2Q4ZXlKRmJYQjBlVTFoY0draU9uUnlkV1VzSWxZaU9pSXdMakF1TURBd01DSXNJbEFpT2lKWGFXNHpNaUlzSWtGT0lqb2lUV0ZwYkNJc0lsZFVJam95ZlE9PXwwfHx8&amp;sdata=WUM5V0pQaTh5bG1IRFlGZzlwU2t5RlpoUTlPcjhVVFFwYVNXTXk1alpRcz0=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783" y="320287"/>
            <a:ext cx="6678433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700" dirty="0"/>
              <a:t>Fall PSSC meeting #2    Dec. 8, 2025</a:t>
            </a:r>
            <a:br>
              <a:rPr lang="en-US" sz="2700" dirty="0"/>
            </a:br>
            <a:r>
              <a:rPr lang="en-US" sz="2700" dirty="0"/>
              <a:t>               </a:t>
            </a:r>
            <a:br>
              <a:rPr lang="en-US" sz="2800" b="1" i="1" dirty="0"/>
            </a:br>
            <a:r>
              <a:rPr lang="en-US" sz="2700" dirty="0"/>
              <a:t>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C8718-15A0-4B51-8DE9-DFD10C5FBAEF}"/>
              </a:ext>
            </a:extLst>
          </p:cNvPr>
          <p:cNvSpPr txBox="1"/>
          <p:nvPr/>
        </p:nvSpPr>
        <p:spPr>
          <a:xfrm>
            <a:off x="576048" y="682399"/>
            <a:ext cx="4331232" cy="44320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3500" dirty="0"/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Jenna Dyer - Chair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Jeremy Bosse – Vice Chair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Jessica Smith (teacher rep.) - Secretary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 err="1"/>
              <a:t>Setira</a:t>
            </a:r>
            <a:r>
              <a:rPr lang="en-US" sz="10000" dirty="0"/>
              <a:t> Williams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Kathryn Mann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Jacki Ciesielski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Krista </a:t>
            </a:r>
            <a:r>
              <a:rPr lang="en-US" sz="10000" dirty="0" err="1"/>
              <a:t>Sockabasin</a:t>
            </a:r>
            <a:endParaRPr lang="en-US" sz="10000" dirty="0"/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Sophia Gallagher  – DEC rep.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Claudine Grant (principal)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DEC and Principal are non members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AA22AE1-45AD-6D74-2B71-E303CA2E8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1364" b="1"/>
          <a:stretch/>
        </p:blipFill>
        <p:spPr bwMode="auto">
          <a:xfrm>
            <a:off x="5089243" y="877413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0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2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96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7F535-7725-FB10-4787-D31B77DCA059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Youth Check In results – Fall 2025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4581A-1E56-F3A8-C001-0814221C932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Youth Check-In Survey</a:t>
            </a:r>
            <a:r>
              <a:rPr lang="en-US" dirty="0"/>
              <a:t>​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YCI survey monitors student well-being and engagement three times a year, focusing on mental health, relevance, and relatedness.​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Participation Demographics</a:t>
            </a:r>
            <a:r>
              <a:rPr lang="en-US" dirty="0"/>
              <a:t>​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Fall 2025 had 164 participants from Grades 6 to 8, with gender and First Nations cultural representation highlighted.​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Outcome Measurement Scale</a:t>
            </a:r>
            <a:r>
              <a:rPr lang="en-US" dirty="0"/>
              <a:t>​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six-point scale measures outcomes where 1–2 is low, 3–4middle, and 5–6 high to evaluate student feedback.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Data-Driven Support</a:t>
            </a:r>
            <a:r>
              <a:rPr lang="en-US" dirty="0"/>
              <a:t>​</a:t>
            </a:r>
            <a:endParaRPr lang="en-US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Collected data helps educators understand student perceptions to guide interventions and support.​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0D05B-4385-71B1-49A7-184C52CF5805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 Health, School Relevance, and Relatedness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78F3A-951E-6FD7-5365-3AACCC50E80A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Mental Health Status</a:t>
            </a:r>
            <a:r>
              <a:rPr lang="en-US" dirty="0"/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71% of students report good to excellent mental health, though 20% seek emotional support frequently (more than 4 times)​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School Relevance</a:t>
            </a:r>
            <a:r>
              <a:rPr lang="en-US" dirty="0"/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85% of students find their learning skills useful and74% feel cultural pride from school teachings.​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School Relatedness</a:t>
            </a:r>
            <a:r>
              <a:rPr lang="en-US" dirty="0"/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79% have supportive adults at school, yet only66% feel part of the community and 62% feel peer support.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7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54E78-9C50-B50E-8E0F-0B4A4252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63AE36-BAA0-1D40-0DD1-0575E16FA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7D1047-E59D-B2B7-E439-B965EC75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0F2B1-F77E-6525-1898-ED6C8FD4CE1C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Steps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2AFE30B-6E47-55E9-6B59-73E13BD63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76FC4-39D4-AF21-7C57-BB3CE91A8DCF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Staff reviews data – identify areas for growth </a:t>
            </a:r>
            <a:r>
              <a:rPr lang="en-US" sz="2400" dirty="0"/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Next survey – Feb. 2026 </a:t>
            </a:r>
            <a:endParaRPr lang="en-US" sz="24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2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76883-536B-4F91-1541-855DC452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D9DF8-11EF-D4FE-FD83-5E097451EF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97926" y="5095783"/>
            <a:ext cx="2371074" cy="1386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9A5652-16D8-47D9-E1E2-05E87CF4F1FE}"/>
              </a:ext>
            </a:extLst>
          </p:cNvPr>
          <p:cNvSpPr txBox="1"/>
          <p:nvPr/>
        </p:nvSpPr>
        <p:spPr>
          <a:xfrm>
            <a:off x="787692" y="1206801"/>
            <a:ext cx="10097425" cy="262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 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FF00"/>
                </a:highlight>
              </a:rPr>
              <a:t>GOAL :  </a:t>
            </a:r>
            <a:r>
              <a:rPr lang="en-US" sz="2400" b="1" dirty="0"/>
              <a:t>By June 2026, Perth Andover Middle School will improve behavioral engagement by creating a student-centered learning environment. 100% of teachers will intentionally incorporate the three learning styles in classroom instruction. </a:t>
            </a:r>
            <a:endParaRPr lang="en-US" sz="35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A2493-475A-EE4A-22E0-A82337B51A1B}"/>
              </a:ext>
            </a:extLst>
          </p:cNvPr>
          <p:cNvSpPr txBox="1"/>
          <p:nvPr/>
        </p:nvSpPr>
        <p:spPr>
          <a:xfrm>
            <a:off x="4393819" y="683581"/>
            <a:ext cx="489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School improvement Plan GOAL </a:t>
            </a:r>
          </a:p>
        </p:txBody>
      </p:sp>
    </p:spTree>
    <p:extLst>
      <p:ext uri="{BB962C8B-B14F-4D97-AF65-F5344CB8AC3E}">
        <p14:creationId xmlns:p14="http://schemas.microsoft.com/office/powerpoint/2010/main" val="247862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7CF6A-61DE-4B2A-8DDA-8A9A4AE45A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97926" y="5095783"/>
            <a:ext cx="2371074" cy="1386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62B23-E309-4C23-BBC5-5CB68DB96BF8}"/>
              </a:ext>
            </a:extLst>
          </p:cNvPr>
          <p:cNvSpPr txBox="1"/>
          <p:nvPr/>
        </p:nvSpPr>
        <p:spPr>
          <a:xfrm>
            <a:off x="1219796" y="895409"/>
            <a:ext cx="8522081" cy="602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Indicators of success will include :</a:t>
            </a:r>
            <a:r>
              <a:rPr lang="en-US" sz="3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/>
              <a:t>Increase in Engagement scores on Provincial Student Survey (December) and PAMS Survey Scores (November/March/June)</a:t>
            </a:r>
            <a:endParaRPr lang="en-US" dirty="0"/>
          </a:p>
          <a:p>
            <a:pPr lvl="1"/>
            <a:r>
              <a:rPr lang="en-US" dirty="0"/>
              <a:t>Q12: “What I learn helps me understand the world.”</a:t>
            </a:r>
          </a:p>
          <a:p>
            <a:pPr lvl="1"/>
            <a:r>
              <a:rPr lang="en-US" dirty="0"/>
              <a:t>Q20: “Learning connects to real-world problems.”</a:t>
            </a:r>
          </a:p>
          <a:p>
            <a:pPr lvl="1"/>
            <a:r>
              <a:rPr lang="en-US" dirty="0"/>
              <a:t>Q54: “I have choice in my schoolwork.”</a:t>
            </a:r>
          </a:p>
          <a:p>
            <a:pPr lvl="1"/>
            <a:r>
              <a:rPr lang="en-US" dirty="0"/>
              <a:t>Q6:   “My teachers listen to my ideas.”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Increase Teacher Implementation of Personalized Strategies - scoreboard</a:t>
            </a:r>
            <a:endParaRPr lang="en-US" dirty="0"/>
          </a:p>
          <a:p>
            <a:pPr lvl="0"/>
            <a:r>
              <a:rPr lang="en-US" dirty="0"/>
              <a:t>Accountability partner / self reporting on SIP TEAM </a:t>
            </a:r>
          </a:p>
          <a:p>
            <a:pPr lvl="0"/>
            <a:r>
              <a:rPr lang="en-US" dirty="0"/>
              <a:t>Lesson plan / walkthroughs</a:t>
            </a:r>
          </a:p>
          <a:p>
            <a:pPr lvl="0"/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Recognition of Student Effort</a:t>
            </a:r>
            <a:endParaRPr lang="en-US" dirty="0"/>
          </a:p>
          <a:p>
            <a:r>
              <a:rPr lang="en-US" dirty="0"/>
              <a:t>Monthly displays of student work in all classrooms or common areas.</a:t>
            </a:r>
          </a:p>
          <a:p>
            <a:pPr lvl="0"/>
            <a:r>
              <a:rPr lang="en-US" dirty="0"/>
              <a:t>Student feedback </a:t>
            </a:r>
          </a:p>
          <a:p>
            <a:r>
              <a:rPr lang="en-US" dirty="0"/>
              <a:t>Roar cards </a:t>
            </a:r>
            <a:br>
              <a:rPr lang="en-US" b="1" dirty="0"/>
            </a:br>
            <a:r>
              <a:rPr lang="en-US" b="1" dirty="0"/>
              <a:t> </a:t>
            </a:r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53F5D-F9B8-A6A0-E217-990DBA3F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SIP update – Nov. 10</a:t>
            </a:r>
            <a:r>
              <a:rPr lang="en-US" sz="2600" baseline="30000">
                <a:solidFill>
                  <a:srgbClr val="FFFFFF"/>
                </a:solidFill>
              </a:rPr>
              <a:t>th</a:t>
            </a:r>
            <a:r>
              <a:rPr lang="en-US" sz="2600">
                <a:solidFill>
                  <a:srgbClr val="FFFFFF"/>
                </a:solidFill>
              </a:rPr>
              <a:t> PL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E3D40-87B4-366F-C427-A243FBC3B383}"/>
              </a:ext>
            </a:extLst>
          </p:cNvPr>
          <p:cNvSpPr txBox="1"/>
          <p:nvPr/>
        </p:nvSpPr>
        <p:spPr>
          <a:xfrm>
            <a:off x="838200" y="1534160"/>
            <a:ext cx="18473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endParaRPr lang="en-US"/>
          </a:p>
          <a:p>
            <a:pPr lvl="0">
              <a:spcAft>
                <a:spcPts val="600"/>
              </a:spcAft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4E3673-4E1F-8626-5E11-E45D72DA9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07975"/>
              </p:ext>
            </p:extLst>
          </p:nvPr>
        </p:nvGraphicFramePr>
        <p:xfrm>
          <a:off x="3590554" y="193040"/>
          <a:ext cx="8402320" cy="5992032"/>
        </p:xfrm>
        <a:graphic>
          <a:graphicData uri="http://schemas.openxmlformats.org/drawingml/2006/table">
            <a:tbl>
              <a:tblPr/>
              <a:tblGrid>
                <a:gridCol w="8402320">
                  <a:extLst>
                    <a:ext uri="{9D8B030D-6E8A-4147-A177-3AD203B41FA5}">
                      <a16:colId xmlns:a16="http://schemas.microsoft.com/office/drawing/2014/main" val="2310237446"/>
                    </a:ext>
                  </a:extLst>
                </a:gridCol>
              </a:tblGrid>
              <a:tr h="5089613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Our staff recently participated in a professional learning session focused on understanding and supporting different student learning styles. 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Explored Learning Styles: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Teachers completed a learning style inventory and reviewed student learning styles.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Shared Strategies: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Staff collaborated to exchange effective classroom strategies and identified new approaches to try.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Deep Dive: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Each team researched one learning style in depth to strengthen their instructional practices.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Action Planning: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Teachers integrated new strategies into upcoming lesson plans and created an action plan with accountability partners to ensure continued growth.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This work helps us tailor instruction so every student can thrive in their unique way.</a:t>
                      </a:r>
                    </a:p>
                  </a:txBody>
                  <a:tcPr marL="78366" marR="78366" marT="39183" marB="39183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275343"/>
                  </a:ext>
                </a:extLst>
              </a:tr>
              <a:tr h="427266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366" marR="78366" marT="39183" marB="39183"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2329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4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CB35F-62F2-E032-5E75-5AFAE7A9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1734A-6DD0-8BB2-0F88-709EE4E1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SIP update – Half day PL -Dec. 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530C7B-EE0D-DE0A-474F-0272CEFF4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0226"/>
              </p:ext>
            </p:extLst>
          </p:nvPr>
        </p:nvGraphicFramePr>
        <p:xfrm>
          <a:off x="3499617" y="254007"/>
          <a:ext cx="8585200" cy="6349986"/>
        </p:xfrm>
        <a:graphic>
          <a:graphicData uri="http://schemas.openxmlformats.org/drawingml/2006/table">
            <a:tbl>
              <a:tblPr/>
              <a:tblGrid>
                <a:gridCol w="8585200">
                  <a:extLst>
                    <a:ext uri="{9D8B030D-6E8A-4147-A177-3AD203B41FA5}">
                      <a16:colId xmlns:a16="http://schemas.microsoft.com/office/drawing/2014/main" val="3814699958"/>
                    </a:ext>
                  </a:extLst>
                </a:gridCol>
              </a:tblGrid>
              <a:tr h="5352858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Our staff continued their work on understanding and applying student learning styles in the classroom. 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Collaboration &amp; Accountability: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Staff met with accountability partners to review progress and share strategies.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Strategy Sharing: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Teachers uploaded new strategies they have tried into our shared platform and discussed additional approaches for different learning styles.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Focused Planning: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Teachers and support staff shared collaborated to plan for integrating new strategies into upcoming lessons.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Segoe UI" panose="020B0502040204020203" pitchFamily="34" charset="0"/>
                        </a:rPr>
                        <a:t>Educational Assistants:</a:t>
                      </a: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EAs reviewed the learning styles of their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 students and developed strategies to support them effectively.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9805" marR="79805" marT="39902" marB="39902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24221"/>
                  </a:ext>
                </a:extLst>
              </a:tr>
              <a:tr h="4789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9805" marR="79805" marT="39902" marB="39902"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028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5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6" name="Rectangle 721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Christmas BINGO </a:t>
            </a:r>
          </a:p>
        </p:txBody>
      </p:sp>
      <p:grpSp>
        <p:nvGrpSpPr>
          <p:cNvPr id="7218" name="Group 72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219" name="Rectangle 72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0" name="Rectangle 72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1" name="Rectangle 72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23" name="Rectangle 72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5" name="Rectangle 72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y be an image of text that says 'CHRISTMAS BINGO at NIGHTI PAMS December 11th starting at 6:30 pm Canteen on on site Family door prizes Come join the Grinch and Santa and have some fun!'">
            <a:extLst>
              <a:ext uri="{FF2B5EF4-FFF2-40B4-BE49-F238E27FC236}">
                <a16:creationId xmlns:a16="http://schemas.microsoft.com/office/drawing/2014/main" id="{0EE98A55-6345-B6D0-5E5D-22551DCD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969" y="666728"/>
            <a:ext cx="3867047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26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91" name="Rectangle 549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 Christmas Dinner – Dec. 10</a:t>
            </a:r>
            <a:r>
              <a:rPr lang="en-US" sz="5000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5493" name="Group 549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494" name="Rectangle 549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5" name="Rectangle 54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6" name="Rectangle 54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98" name="Rectangle 549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0" name="Rectangle 549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0 Thanksgiving Dinner Delivery Options for 2022 | Taste of Home">
            <a:extLst>
              <a:ext uri="{FF2B5EF4-FFF2-40B4-BE49-F238E27FC236}">
                <a16:creationId xmlns:a16="http://schemas.microsoft.com/office/drawing/2014/main" id="{90022988-5665-0F9D-EBE6-D56BB850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597" y="666728"/>
            <a:ext cx="546579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65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Theme week </a:t>
            </a:r>
          </a:p>
        </p:txBody>
      </p:sp>
      <p:grpSp>
        <p:nvGrpSpPr>
          <p:cNvPr id="4115" name="Group 41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16" name="Rectangle 41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Rectangle 41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41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A2F9-9AD0-A2EB-6A23-A0F4F3B3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821" y="666728"/>
            <a:ext cx="4099343" cy="54657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3F8C9CF6-22BE-5F76-3338-FFC55F0C7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5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4192" y="1152159"/>
            <a:ext cx="5402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Order: 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Agenda: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Minutes from Previous 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Meetings for June and November 2025: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Business Arising from the Minutes: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Declaration signing</a:t>
            </a: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1000"/>
              </a:spcAft>
            </a:pP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Standing items 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spcAft>
                <a:spcPts val="1000"/>
              </a:spcAft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Principal’s report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spcAft>
                <a:spcPts val="1000"/>
              </a:spcAft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SIP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spcAft>
                <a:spcPts val="1000"/>
              </a:spcAft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 and School update</a:t>
            </a:r>
          </a:p>
          <a:p>
            <a:pPr lvl="1" fontAlgn="base">
              <a:spcAft>
                <a:spcPts val="1000"/>
              </a:spcAft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 report 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spcAft>
                <a:spcPts val="1000"/>
              </a:spcAft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Upcoming events</a:t>
            </a:r>
            <a:endParaRPr lang="en-US" sz="8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</a:rPr>
              <a:t> 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2CD6D-7A0A-DB79-099E-76AD15914D22}"/>
              </a:ext>
            </a:extLst>
          </p:cNvPr>
          <p:cNvSpPr txBox="1"/>
          <p:nvPr/>
        </p:nvSpPr>
        <p:spPr>
          <a:xfrm>
            <a:off x="6693558" y="858786"/>
            <a:ext cx="4451557" cy="40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Business: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Principals list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Closing Comments: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 of Next Meetings: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7E10E-0D42-BEC7-E652-09DA3436ACB4}"/>
              </a:ext>
            </a:extLst>
          </p:cNvPr>
          <p:cNvSpPr txBox="1"/>
          <p:nvPr/>
        </p:nvSpPr>
        <p:spPr>
          <a:xfrm>
            <a:off x="4283242" y="477997"/>
            <a:ext cx="1379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5395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Assembly </a:t>
            </a:r>
          </a:p>
        </p:txBody>
      </p:sp>
      <p:grpSp>
        <p:nvGrpSpPr>
          <p:cNvPr id="4115" name="Group 41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16" name="Rectangle 41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Rectangle 41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41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3CED8-023A-3B0E-57F7-08C0B785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36" y="666728"/>
            <a:ext cx="3880712" cy="54657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2AABCCEE-DBBE-4364-AA22-77E28B46BB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08E23-7ED3-7407-5ABE-24937B81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latin typeface="+mj-lt"/>
                <a:ea typeface="+mj-ea"/>
                <a:cs typeface="+mj-cs"/>
              </a:rPr>
              <a:t>Honey and Poinsettias are still available</a:t>
            </a:r>
            <a:br>
              <a:rPr lang="en-US" sz="3400" kern="1200" dirty="0">
                <a:latin typeface="+mj-lt"/>
                <a:ea typeface="+mj-ea"/>
                <a:cs typeface="+mj-cs"/>
              </a:rPr>
            </a:br>
            <a:endParaRPr lang="en-US" sz="3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7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jars of honey&#10;&#10;AI-generated content may be incorrect.">
            <a:extLst>
              <a:ext uri="{FF2B5EF4-FFF2-40B4-BE49-F238E27FC236}">
                <a16:creationId xmlns:a16="http://schemas.microsoft.com/office/drawing/2014/main" id="{28544FB4-0C57-6ACA-ED90-827ADFAF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77" y="2569464"/>
            <a:ext cx="2602846" cy="3678936"/>
          </a:xfrm>
          <a:prstGeom prst="rect">
            <a:avLst/>
          </a:prstGeom>
        </p:spPr>
      </p:pic>
      <p:pic>
        <p:nvPicPr>
          <p:cNvPr id="5" name="Picture 2" descr="May be an image of text that says 'SUPPORT P.A.M.S. THROUGH OUR Poinsettia Fundraiser PROCEEDS WILL SUPPORT STUDENT PHYSICAL &amp; MENTAL WELLNESS INITIATIVES Orders can be placed between October 10th 24th, for $14 each Pick up first week of December at Perth Andover Middle School'">
            <a:extLst>
              <a:ext uri="{FF2B5EF4-FFF2-40B4-BE49-F238E27FC236}">
                <a16:creationId xmlns:a16="http://schemas.microsoft.com/office/drawing/2014/main" id="{3F5E8BFF-0351-9058-BCA7-A2C82B6D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172" y="2569464"/>
            <a:ext cx="4392759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5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C468B-760E-AF00-D37F-528A19F2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Principal’s list Dec. 2025 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3412-FA36-6713-523F-41229B7E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Bronze – 8 of less “3”</a:t>
            </a:r>
          </a:p>
          <a:p>
            <a:pPr marL="0" indent="0">
              <a:buNone/>
            </a:pPr>
            <a:r>
              <a:rPr lang="en-US" sz="2000"/>
              <a:t>7 students           </a:t>
            </a:r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Silver – 5 or less “3” </a:t>
            </a:r>
          </a:p>
          <a:p>
            <a:pPr marL="0" indent="0">
              <a:buNone/>
            </a:pPr>
            <a:r>
              <a:rPr lang="en-US" sz="2000"/>
              <a:t>15 students</a:t>
            </a:r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Gold – no “3”</a:t>
            </a:r>
          </a:p>
          <a:p>
            <a:pPr marL="0" indent="0">
              <a:buNone/>
            </a:pPr>
            <a:r>
              <a:rPr lang="en-US" sz="2000"/>
              <a:t>1 student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550BE-3808-94CA-0408-7BDD395EA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 r="-2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utoShape 2" descr="Image result for fireworks">
            <a:extLst>
              <a:ext uri="{FF2B5EF4-FFF2-40B4-BE49-F238E27FC236}">
                <a16:creationId xmlns:a16="http://schemas.microsoft.com/office/drawing/2014/main" id="{E1150440-7F4E-693F-0CB8-05494E79D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2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1DE5C-3E6E-65D3-DC5A-1CCE8FBB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96E46510-104A-356E-8FCF-890C7D27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3EFF5-587A-CC5D-DB10-A13D7A61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03" y="1967265"/>
            <a:ext cx="357632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Princpal’s</a:t>
            </a:r>
            <a:r>
              <a:rPr lang="en-US" sz="3600" dirty="0">
                <a:solidFill>
                  <a:srgbClr val="FFFFFF"/>
                </a:solidFill>
              </a:rPr>
              <a:t> list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1E2C1-554B-3FC0-CD00-5F9B304E6662}"/>
              </a:ext>
            </a:extLst>
          </p:cNvPr>
          <p:cNvSpPr txBox="1"/>
          <p:nvPr/>
        </p:nvSpPr>
        <p:spPr>
          <a:xfrm>
            <a:off x="792480" y="646830"/>
            <a:ext cx="21234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New Business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D5124-B45E-4573-B5DE-2C4EC9A8CB9F}"/>
              </a:ext>
            </a:extLst>
          </p:cNvPr>
          <p:cNvSpPr/>
          <p:nvPr/>
        </p:nvSpPr>
        <p:spPr>
          <a:xfrm>
            <a:off x="717422" y="548640"/>
            <a:ext cx="2400978" cy="663425"/>
          </a:xfrm>
          <a:prstGeom prst="rect">
            <a:avLst/>
          </a:prstGeom>
          <a:noFill/>
          <a:ln w="34925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Principal List December 2025.mp4">
            <a:hlinkClick r:id="" action="ppaction://media"/>
            <a:extLst>
              <a:ext uri="{FF2B5EF4-FFF2-40B4-BE49-F238E27FC236}">
                <a16:creationId xmlns:a16="http://schemas.microsoft.com/office/drawing/2014/main" id="{D078D9CA-E8D2-9339-5663-3A30519281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6A3C6-F8BB-8B2C-C99E-0FF39F6A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Meeting norms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A031-4D56-C19B-0CCB-91D18AD3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Begin and end meetings on time, </a:t>
            </a:r>
          </a:p>
          <a:p>
            <a:r>
              <a:rPr lang="en-US" dirty="0"/>
              <a:t>Turn off cell phones and other electronic devices, </a:t>
            </a:r>
          </a:p>
          <a:p>
            <a:r>
              <a:rPr lang="en-US" dirty="0"/>
              <a:t>Stick to the agenda, keeping on track and on topic, </a:t>
            </a:r>
          </a:p>
          <a:p>
            <a:r>
              <a:rPr lang="en-US" dirty="0"/>
              <a:t>Address the Chair one at a time, </a:t>
            </a:r>
          </a:p>
          <a:p>
            <a:r>
              <a:rPr lang="en-US" dirty="0"/>
              <a:t>Limit the number of times a person speaks on an issue, </a:t>
            </a:r>
          </a:p>
          <a:p>
            <a:r>
              <a:rPr lang="en-US" dirty="0"/>
              <a:t>Show empathy, patience, understanding, respect &amp; cooperate with others, </a:t>
            </a:r>
          </a:p>
          <a:p>
            <a:r>
              <a:rPr lang="en-US" dirty="0"/>
              <a:t>Offer solutions, </a:t>
            </a:r>
          </a:p>
        </p:txBody>
      </p:sp>
    </p:spTree>
    <p:extLst>
      <p:ext uri="{BB962C8B-B14F-4D97-AF65-F5344CB8AC3E}">
        <p14:creationId xmlns:p14="http://schemas.microsoft.com/office/powerpoint/2010/main" val="183925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D3508E-E4E9-69DD-AF8A-C74A37E8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Approval of minutes from June 11 and Nov. 4, 2025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4000" dirty="0">
                <a:solidFill>
                  <a:schemeClr val="tx2"/>
                </a:solidFill>
              </a:rPr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035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94F50-A324-416D-97EA-D4CE06D1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400"/>
              <a:t>Business from Minutes : </a:t>
            </a:r>
            <a:br>
              <a:rPr lang="en-US" sz="3400"/>
            </a:br>
            <a:endParaRPr lang="en-US" sz="3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161C-70DA-4158-BA19-AD5B26372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r>
              <a:rPr lang="en-US" sz="2000"/>
              <a:t>Declaration form </a:t>
            </a:r>
          </a:p>
          <a:p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4CFF0-8D3C-69DD-7F85-91EABFF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64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C2C4-4DE1-41BC-91C0-B2A098AF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Principal’s report – </a:t>
            </a:r>
            <a:br>
              <a:rPr lang="en-US" dirty="0"/>
            </a:br>
            <a:r>
              <a:rPr lang="en-US" dirty="0"/>
              <a:t>PAMS student enrollment by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30C28-5658-3207-6F9A-08A97055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1" y="2580954"/>
            <a:ext cx="3506910" cy="2102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259EA-8AEF-6CAB-2BDB-E5144622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41" y="2428240"/>
            <a:ext cx="8252379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207F9-173E-FFB5-2217-055140D2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5EB3D3-E865-A9A5-32AB-E6164B4BE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8C37C-6E87-9917-F2A1-EBFA9DB5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PAMS – staffing update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B718BDA6-A8DF-074E-4FDC-A09B08C5B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ext Placeholder 3">
            <a:extLst>
              <a:ext uri="{FF2B5EF4-FFF2-40B4-BE49-F238E27FC236}">
                <a16:creationId xmlns:a16="http://schemas.microsoft.com/office/drawing/2014/main" id="{92CDD707-8871-6653-328C-ACC4251E3E15}"/>
              </a:ext>
            </a:extLst>
          </p:cNvPr>
          <p:cNvGraphicFramePr/>
          <p:nvPr/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54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B11E8-A6E5-13FF-D6A5-347E9920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E4948-20E7-8574-7FFD-6526034E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Long term recommendation</a:t>
            </a:r>
            <a:b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2.1  - </a:t>
            </a:r>
            <a:r>
              <a:rPr lang="en-US" sz="3600" dirty="0">
                <a:solidFill>
                  <a:schemeClr val="bg1"/>
                </a:solidFill>
              </a:rPr>
              <a:t>Revitalizing Middle Block Philosophy</a:t>
            </a:r>
            <a:endParaRPr lang="en-US" sz="3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78D03-AF42-940F-4668-E69EB189CDB5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Purpose: </a:t>
            </a:r>
            <a:r>
              <a:rPr lang="en-US" sz="2000" dirty="0"/>
              <a:t>To provide schools with practical tools and resources that support early adolescents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Focus Areas:  </a:t>
            </a:r>
            <a:r>
              <a:rPr lang="en-US" sz="2000" dirty="0"/>
              <a:t>Relationship – learner to learner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Learners actively listen and show respect to others, trying to understand different perspectives.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Strategies 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</a:t>
            </a:r>
            <a:r>
              <a:rPr lang="en-US" sz="2000" dirty="0"/>
              <a:t>taff will co-construct what respect interactions - looks like / sound like / feels like  (Jan. 6</a:t>
            </a:r>
            <a:r>
              <a:rPr lang="en-US" sz="2000" baseline="30000" dirty="0"/>
              <a:t>th</a:t>
            </a:r>
            <a:r>
              <a:rPr lang="en-US" sz="2000" dirty="0"/>
              <a:t> , 2026)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Classroom connections time will focus on respectful interactions through group activities (Feb – June 2026)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School improvement connections :</a:t>
            </a:r>
            <a:r>
              <a:rPr lang="en-US" sz="2000" dirty="0"/>
              <a:t>  Prerequisite to the implementation of engaging learning strategies. 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746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59DF3-0DC2-651E-498F-93C1B4E12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F315C2E3-4047-C323-4BD8-7C8492780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55D4D-8FD7-655F-374D-9A9D57FD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4" y="1875825"/>
            <a:ext cx="357632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Long term recommendation</a:t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3.1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D24EE-9220-779C-D600-509CD990267C}"/>
              </a:ext>
            </a:extLst>
          </p:cNvPr>
          <p:cNvSpPr txBox="1"/>
          <p:nvPr/>
        </p:nvSpPr>
        <p:spPr>
          <a:xfrm>
            <a:off x="4104640" y="701737"/>
            <a:ext cx="942454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EECD Priority 3.1: Encouraging Movement – </a:t>
            </a:r>
          </a:p>
          <a:p>
            <a:endParaRPr lang="en-US" b="1" dirty="0"/>
          </a:p>
          <a:p>
            <a:r>
              <a:rPr lang="en-US" b="1" dirty="0"/>
              <a:t>Focus on Physical Activity and Wellness</a:t>
            </a:r>
          </a:p>
          <a:p>
            <a:pPr lvl="1"/>
            <a:r>
              <a:rPr lang="en-US" dirty="0"/>
              <a:t>Physical activity as a core component of student health.</a:t>
            </a:r>
          </a:p>
          <a:p>
            <a:pPr lvl="1"/>
            <a:r>
              <a:rPr lang="en-US" dirty="0"/>
              <a:t>Encouraging movement through daily routines and structured programs.</a:t>
            </a:r>
          </a:p>
          <a:p>
            <a:pPr lvl="1"/>
            <a:r>
              <a:rPr lang="en-US" dirty="0"/>
              <a:t>Promoting lifelong healthy habits and physical literacy. </a:t>
            </a:r>
          </a:p>
          <a:p>
            <a:pPr lvl="1"/>
            <a:endParaRPr lang="en-US" b="1" dirty="0"/>
          </a:p>
          <a:p>
            <a:r>
              <a:rPr lang="en-US" b="1" dirty="0"/>
              <a:t>Curriculum Integration</a:t>
            </a:r>
          </a:p>
          <a:p>
            <a:pPr lvl="1"/>
            <a:r>
              <a:rPr lang="en-US" dirty="0"/>
              <a:t>Experiential activities</a:t>
            </a:r>
          </a:p>
          <a:p>
            <a:pPr lvl="1"/>
            <a:r>
              <a:rPr lang="en-US" dirty="0"/>
              <a:t>Universal Design for Learning (UDL) principles to ensure inclusivity.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b="1" dirty="0"/>
              <a:t>Broader Educational Priorities</a:t>
            </a:r>
          </a:p>
          <a:p>
            <a:r>
              <a:rPr lang="en-US" dirty="0"/>
              <a:t>The </a:t>
            </a:r>
            <a:r>
              <a:rPr lang="en-US" b="1" dirty="0"/>
              <a:t>2025 Education Priorities</a:t>
            </a:r>
            <a:r>
              <a:rPr lang="en-US" dirty="0"/>
              <a:t> for New Brunswick include: </a:t>
            </a:r>
          </a:p>
          <a:p>
            <a:pPr lvl="1"/>
            <a:r>
              <a:rPr lang="en-US" dirty="0"/>
              <a:t>Improving student well-being</a:t>
            </a:r>
          </a:p>
          <a:p>
            <a:pPr lvl="1"/>
            <a:r>
              <a:rPr lang="en-US" dirty="0"/>
              <a:t>Reducing chronic absenteeism through engagement </a:t>
            </a:r>
          </a:p>
          <a:p>
            <a:pPr lvl="1"/>
            <a:r>
              <a:rPr lang="en-US" dirty="0"/>
              <a:t>Creating classroom environments that support physical &amp;  emotional health.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PAMS Champion for the application is Chantal Gallant </a:t>
            </a:r>
          </a:p>
        </p:txBody>
      </p:sp>
    </p:spTree>
    <p:extLst>
      <p:ext uri="{BB962C8B-B14F-4D97-AF65-F5344CB8AC3E}">
        <p14:creationId xmlns:p14="http://schemas.microsoft.com/office/powerpoint/2010/main" val="24419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4E372C51B7D46969DFAAB0EA19C02" ma:contentTypeVersion="19" ma:contentTypeDescription="Create a new document." ma:contentTypeScope="" ma:versionID="7ec93399ff029e431ff6e356f96b731c">
  <xsd:schema xmlns:xsd="http://www.w3.org/2001/XMLSchema" xmlns:xs="http://www.w3.org/2001/XMLSchema" xmlns:p="http://schemas.microsoft.com/office/2006/metadata/properties" xmlns:ns2="e1d874ff-dcc7-473f-ad88-fe20d5afc839" xmlns:ns3="6e5c9b7c-77f8-4edb-92e9-3c898cdfa006" targetNamespace="http://schemas.microsoft.com/office/2006/metadata/properties" ma:root="true" ma:fieldsID="fd651147a868c43ed2e7860ade43098f" ns2:_="" ns3:_="">
    <xsd:import namespace="e1d874ff-dcc7-473f-ad88-fe20d5afc839"/>
    <xsd:import namespace="6e5c9b7c-77f8-4edb-92e9-3c898cdfa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874ff-dcc7-473f-ad88-fe20d5afc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c9b7c-77f8-4edb-92e9-3c898cdfa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f48445b-4ea1-450a-81d7-637fe8ff1005}" ma:internalName="TaxCatchAll" ma:showField="CatchAllData" ma:web="6e5c9b7c-77f8-4edb-92e9-3c898cdfa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5c9b7c-77f8-4edb-92e9-3c898cdfa006" xsi:nil="true"/>
    <lcf76f155ced4ddcb4097134ff3c332f xmlns="e1d874ff-dcc7-473f-ad88-fe20d5afc8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4662EC-EE02-4481-B58E-D64D1872E3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86F03-34FC-49FA-B308-DB0CB5D8D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874ff-dcc7-473f-ad88-fe20d5afc839"/>
    <ds:schemaRef ds:uri="6e5c9b7c-77f8-4edb-92e9-3c898cdfa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9DE01-9EB7-4EA8-BF8D-251200234E38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6e5c9b7c-77f8-4edb-92e9-3c898cdfa006"/>
    <ds:schemaRef ds:uri="http://purl.org/dc/terms/"/>
    <ds:schemaRef ds:uri="http://purl.org/dc/dcmitype/"/>
    <ds:schemaRef ds:uri="http://schemas.microsoft.com/office/infopath/2007/PartnerControls"/>
    <ds:schemaRef ds:uri="e1d874ff-dcc7-473f-ad88-fe20d5afc83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13462</TotalTime>
  <Words>1093</Words>
  <Application>Microsoft Office PowerPoint</Application>
  <PresentationFormat>Widescreen</PresentationFormat>
  <Paragraphs>178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Fall PSSC meeting #2    Dec. 8, 2025                   </vt:lpstr>
      <vt:lpstr>PowerPoint Presentation</vt:lpstr>
      <vt:lpstr>Meeting norms</vt:lpstr>
      <vt:lpstr>Approval of minutes from June 11 and Nov. 4, 2025  </vt:lpstr>
      <vt:lpstr>Business from Minutes :  </vt:lpstr>
      <vt:lpstr>Principal’s report –  PAMS student enrollment by program</vt:lpstr>
      <vt:lpstr>PAMS – staffing update </vt:lpstr>
      <vt:lpstr>Long term recommendation 2.1  - Revitalizing Middle Block Philosophy</vt:lpstr>
      <vt:lpstr>Long term recommendation 3.1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 update – Nov. 10th PL</vt:lpstr>
      <vt:lpstr>SIP update – Half day PL -Dec. 5</vt:lpstr>
      <vt:lpstr>Christmas BINGO </vt:lpstr>
      <vt:lpstr>Free Christmas Dinner – Dec. 10th </vt:lpstr>
      <vt:lpstr>Theme week </vt:lpstr>
      <vt:lpstr>Academic Assembly </vt:lpstr>
      <vt:lpstr>Honey and Poinsettias are still available </vt:lpstr>
      <vt:lpstr>Principal’s list Dec. 2025 </vt:lpstr>
      <vt:lpstr>Princpal’s list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Dionne, Claudine (ASD-W)</dc:creator>
  <cp:lastModifiedBy>Grant, Claudine (ASD-W)</cp:lastModifiedBy>
  <cp:revision>17</cp:revision>
  <cp:lastPrinted>2025-12-18T22:38:27Z</cp:lastPrinted>
  <dcterms:created xsi:type="dcterms:W3CDTF">2020-10-14T20:30:01Z</dcterms:created>
  <dcterms:modified xsi:type="dcterms:W3CDTF">2025-12-18T23:05:09Z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0x01010053F4E372C51B7D46969DFAAB0EA19C02</vt:lpwstr>
  </property>
  <property fmtid="{D5CDD505-2E9C-101B-9397-08002B2CF9AE}" pid="3" name="MediaServiceImageTags">
    <vt:lpwstr/>
  </property>
</Properties>
</file>